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6"/>
  </p:notesMasterIdLst>
  <p:handoutMasterIdLst>
    <p:handoutMasterId r:id="rId27"/>
  </p:handoutMasterIdLst>
  <p:sldIdLst>
    <p:sldId id="265" r:id="rId2"/>
    <p:sldId id="276" r:id="rId3"/>
    <p:sldId id="262" r:id="rId4"/>
    <p:sldId id="137817" r:id="rId5"/>
    <p:sldId id="137818" r:id="rId6"/>
    <p:sldId id="137831" r:id="rId7"/>
    <p:sldId id="137819" r:id="rId8"/>
    <p:sldId id="137820" r:id="rId9"/>
    <p:sldId id="137821" r:id="rId10"/>
    <p:sldId id="137822" r:id="rId11"/>
    <p:sldId id="137832" r:id="rId12"/>
    <p:sldId id="137823" r:id="rId13"/>
    <p:sldId id="137833" r:id="rId14"/>
    <p:sldId id="137824" r:id="rId15"/>
    <p:sldId id="137825" r:id="rId16"/>
    <p:sldId id="137826" r:id="rId17"/>
    <p:sldId id="137827" r:id="rId18"/>
    <p:sldId id="137834" r:id="rId19"/>
    <p:sldId id="137828" r:id="rId20"/>
    <p:sldId id="137835" r:id="rId21"/>
    <p:sldId id="137829" r:id="rId22"/>
    <p:sldId id="137830" r:id="rId23"/>
    <p:sldId id="137813" r:id="rId24"/>
    <p:sldId id="275" r:id="rId25"/>
  </p:sldIdLst>
  <p:sldSz cx="12192000" cy="6858000"/>
  <p:notesSz cx="6858000" cy="9144000"/>
  <p:embeddedFontLst>
    <p:embeddedFont>
      <p:font typeface="Inter" panose="02000503000000020004" pitchFamily="2" charset="0"/>
      <p:regular r:id="rId28"/>
      <p:bold r:id="rId29"/>
    </p:embeddedFont>
    <p:embeddedFont>
      <p:font typeface="Roboto" panose="02000000000000000000" pitchFamily="2" charset="0"/>
      <p:regular r:id="rId30"/>
      <p:bold r:id="rId31"/>
      <p:italic r:id="rId32"/>
      <p:boldItalic r:id="rId33"/>
    </p:embeddedFont>
    <p:embeddedFont>
      <p:font typeface="URW DIN SemiCond" pitchFamily="2" charset="77"/>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2A29"/>
    <a:srgbClr val="BD8C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4"/>
    <p:restoredTop sz="94658"/>
  </p:normalViewPr>
  <p:slideViewPr>
    <p:cSldViewPr snapToGrid="0">
      <p:cViewPr varScale="1">
        <p:scale>
          <a:sx n="120" d="100"/>
          <a:sy n="120" d="100"/>
        </p:scale>
        <p:origin x="7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0CBA72-2A8E-8AE7-BF1F-7CED6EB703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9193F00-701E-DAE0-EC1F-E0FD55A9B9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3DA330-9AA3-744D-AA9A-A028158ABFA6}" type="datetimeFigureOut">
              <a:rPr lang="en-US" smtClean="0"/>
              <a:t>6/2/25</a:t>
            </a:fld>
            <a:endParaRPr lang="en-US"/>
          </a:p>
        </p:txBody>
      </p:sp>
      <p:sp>
        <p:nvSpPr>
          <p:cNvPr id="4" name="Footer Placeholder 3">
            <a:extLst>
              <a:ext uri="{FF2B5EF4-FFF2-40B4-BE49-F238E27FC236}">
                <a16:creationId xmlns:a16="http://schemas.microsoft.com/office/drawing/2014/main" id="{2D39F0CE-584A-9DA2-670D-699A85116B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44B5D7F-98D5-CC18-D56B-2757F3D84E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DB1B79-44F2-EA4B-8CE2-D4E47D6C82F6}" type="slidenum">
              <a:rPr lang="en-US" smtClean="0"/>
              <a:t>‹#›</a:t>
            </a:fld>
            <a:endParaRPr lang="en-US"/>
          </a:p>
        </p:txBody>
      </p:sp>
    </p:spTree>
    <p:extLst>
      <p:ext uri="{BB962C8B-B14F-4D97-AF65-F5344CB8AC3E}">
        <p14:creationId xmlns:p14="http://schemas.microsoft.com/office/powerpoint/2010/main" val="4790642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8A435-9F9C-A241-A6BA-A6D69ADC7221}" type="datetimeFigureOut">
              <a:rPr lang="en-US" smtClean="0"/>
              <a:t>6/2/25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89C03-18EF-054F-A829-5CAD862E1A15}" type="slidenum">
              <a:rPr lang="en-US" smtClean="0"/>
              <a:t>‹#›</a:t>
            </a:fld>
            <a:endParaRPr lang="en-US"/>
          </a:p>
        </p:txBody>
      </p:sp>
    </p:spTree>
    <p:extLst>
      <p:ext uri="{BB962C8B-B14F-4D97-AF65-F5344CB8AC3E}">
        <p14:creationId xmlns:p14="http://schemas.microsoft.com/office/powerpoint/2010/main" val="286151472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evolution Logo Cover">
    <p:bg>
      <p:bgPr>
        <a:solidFill>
          <a:srgbClr val="2C2A29"/>
        </a:solidFill>
        <a:effectLst/>
      </p:bgPr>
    </p:bg>
    <p:spTree>
      <p:nvGrpSpPr>
        <p:cNvPr id="1" name=""/>
        <p:cNvGrpSpPr/>
        <p:nvPr/>
      </p:nvGrpSpPr>
      <p:grpSpPr>
        <a:xfrm>
          <a:off x="0" y="0"/>
          <a:ext cx="0" cy="0"/>
          <a:chOff x="0" y="0"/>
          <a:chExt cx="0" cy="0"/>
        </a:xfrm>
      </p:grpSpPr>
      <p:pic>
        <p:nvPicPr>
          <p:cNvPr id="4" name="Google Shape;208;p27" title="CLEvolution_Logo&amp;Tagline_Gold&amp;White_RGB_R1.0_042825.png">
            <a:extLst>
              <a:ext uri="{FF2B5EF4-FFF2-40B4-BE49-F238E27FC236}">
                <a16:creationId xmlns:a16="http://schemas.microsoft.com/office/drawing/2014/main" id="{BF0984E5-ABB1-C482-E65B-5B22E1024AA0}"/>
              </a:ext>
            </a:extLst>
          </p:cNvPr>
          <p:cNvPicPr preferRelativeResize="0"/>
          <p:nvPr userDrawn="1"/>
        </p:nvPicPr>
        <p:blipFill>
          <a:blip r:embed="rId2">
            <a:alphaModFix/>
          </a:blip>
          <a:stretch>
            <a:fillRect/>
          </a:stretch>
        </p:blipFill>
        <p:spPr>
          <a:xfrm>
            <a:off x="2535775" y="2890101"/>
            <a:ext cx="7120451" cy="1077800"/>
          </a:xfrm>
          <a:prstGeom prst="rect">
            <a:avLst/>
          </a:prstGeom>
          <a:noFill/>
          <a:ln>
            <a:noFill/>
          </a:ln>
        </p:spPr>
      </p:pic>
    </p:spTree>
    <p:extLst>
      <p:ext uri="{BB962C8B-B14F-4D97-AF65-F5344CB8AC3E}">
        <p14:creationId xmlns:p14="http://schemas.microsoft.com/office/powerpoint/2010/main" val="34305504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BEA08-4C3B-3362-A735-EAE5773100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998E8-996A-31D1-97ED-807A204A8B34}"/>
              </a:ext>
            </a:extLst>
          </p:cNvPr>
          <p:cNvSpPr>
            <a:spLocks noGrp="1"/>
          </p:cNvSpPr>
          <p:nvPr>
            <p:ph idx="1"/>
          </p:nvPr>
        </p:nvSpPr>
        <p:spPr>
          <a:xfrm>
            <a:off x="838200" y="1825625"/>
            <a:ext cx="10515600" cy="3690180"/>
          </a:xfrm>
        </p:spPr>
        <p:txBody>
          <a:bodyPr/>
          <a:lstStyle>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35;p5">
            <a:extLst>
              <a:ext uri="{FF2B5EF4-FFF2-40B4-BE49-F238E27FC236}">
                <a16:creationId xmlns:a16="http://schemas.microsoft.com/office/drawing/2014/main" id="{B5A8C1FE-25DD-9FC5-A948-00F698C2B0D4}"/>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 name="Google Shape;36;p5" descr="A black and white logo&#10;&#10;Description automatically generated">
            <a:extLst>
              <a:ext uri="{FF2B5EF4-FFF2-40B4-BE49-F238E27FC236}">
                <a16:creationId xmlns:a16="http://schemas.microsoft.com/office/drawing/2014/main" id="{D95F98FF-9121-20BC-FFEB-E025FD16513E}"/>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9" name="Google Shape;37;p5" descr="A logo of an airplane&#10;&#10;Description automatically generated">
            <a:extLst>
              <a:ext uri="{FF2B5EF4-FFF2-40B4-BE49-F238E27FC236}">
                <a16:creationId xmlns:a16="http://schemas.microsoft.com/office/drawing/2014/main" id="{1BD459FB-5B75-A672-C1F3-1148C4BF67CA}"/>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2" name="Google Shape;38;p5">
            <a:extLst>
              <a:ext uri="{FF2B5EF4-FFF2-40B4-BE49-F238E27FC236}">
                <a16:creationId xmlns:a16="http://schemas.microsoft.com/office/drawing/2014/main" id="{040D5EE6-BF22-C2A0-63E8-1FF2A6042FB5}"/>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3546496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PASLAY GRO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BEA08-4C3B-3362-A735-EAE5773100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998E8-996A-31D1-97ED-807A204A8B34}"/>
              </a:ext>
            </a:extLst>
          </p:cNvPr>
          <p:cNvSpPr>
            <a:spLocks noGrp="1"/>
          </p:cNvSpPr>
          <p:nvPr>
            <p:ph idx="1"/>
          </p:nvPr>
        </p:nvSpPr>
        <p:spPr>
          <a:xfrm>
            <a:off x="838200" y="1825625"/>
            <a:ext cx="10515600" cy="3690180"/>
          </a:xfrm>
        </p:spPr>
        <p:txBody>
          <a:bodyPr/>
          <a:lstStyle>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35;p5">
            <a:extLst>
              <a:ext uri="{FF2B5EF4-FFF2-40B4-BE49-F238E27FC236}">
                <a16:creationId xmlns:a16="http://schemas.microsoft.com/office/drawing/2014/main" id="{B5A8C1FE-25DD-9FC5-A948-00F698C2B0D4}"/>
              </a:ext>
            </a:extLst>
          </p:cNvPr>
          <p:cNvSpPr/>
          <p:nvPr userDrawn="1"/>
        </p:nvSpPr>
        <p:spPr>
          <a:xfrm>
            <a:off x="0" y="5883965"/>
            <a:ext cx="12192000" cy="974035"/>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 name="Google Shape;36;p5" descr="A black and white logo&#10;&#10;Description automatically generated">
            <a:extLst>
              <a:ext uri="{FF2B5EF4-FFF2-40B4-BE49-F238E27FC236}">
                <a16:creationId xmlns:a16="http://schemas.microsoft.com/office/drawing/2014/main" id="{D95F98FF-9121-20BC-FFEB-E025FD16513E}"/>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9" name="Google Shape;37;p5" descr="A logo of an airplane&#10;&#10;Description automatically generated">
            <a:extLst>
              <a:ext uri="{FF2B5EF4-FFF2-40B4-BE49-F238E27FC236}">
                <a16:creationId xmlns:a16="http://schemas.microsoft.com/office/drawing/2014/main" id="{1BD459FB-5B75-A672-C1F3-1148C4BF67CA}"/>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2" name="Google Shape;38;p5">
            <a:extLst>
              <a:ext uri="{FF2B5EF4-FFF2-40B4-BE49-F238E27FC236}">
                <a16:creationId xmlns:a16="http://schemas.microsoft.com/office/drawing/2014/main" id="{040D5EE6-BF22-C2A0-63E8-1FF2A6042FB5}"/>
              </a:ext>
            </a:extLst>
          </p:cNvPr>
          <p:cNvPicPr preferRelativeResize="0"/>
          <p:nvPr userDrawn="1"/>
        </p:nvPicPr>
        <p:blipFill>
          <a:blip r:embed="rId4"/>
          <a:srcRect l="-869" t="-13684" r="-294" b="-13671"/>
          <a:stretch>
            <a:fillRect/>
          </a:stretch>
        </p:blipFill>
        <p:spPr>
          <a:xfrm>
            <a:off x="5070162" y="6252096"/>
            <a:ext cx="2051675" cy="237744"/>
          </a:xfrm>
          <a:prstGeom prst="rect">
            <a:avLst/>
          </a:prstGeom>
          <a:noFill/>
          <a:ln>
            <a:noFill/>
          </a:ln>
        </p:spPr>
      </p:pic>
      <p:pic>
        <p:nvPicPr>
          <p:cNvPr id="4" name="Google Shape;24;p4" descr="A picture containing text, sign&#10;&#10;Description automatically generated">
            <a:extLst>
              <a:ext uri="{FF2B5EF4-FFF2-40B4-BE49-F238E27FC236}">
                <a16:creationId xmlns:a16="http://schemas.microsoft.com/office/drawing/2014/main" id="{42A45CFD-F8EE-8DEE-2AEE-A02975899865}"/>
              </a:ext>
            </a:extLst>
          </p:cNvPr>
          <p:cNvPicPr preferRelativeResize="0"/>
          <p:nvPr userDrawn="1"/>
        </p:nvPicPr>
        <p:blipFill rotWithShape="1">
          <a:blip r:embed="rId5">
            <a:alphaModFix/>
          </a:blip>
          <a:srcRect/>
          <a:stretch/>
        </p:blipFill>
        <p:spPr>
          <a:xfrm>
            <a:off x="570222" y="6073729"/>
            <a:ext cx="1701477" cy="520410"/>
          </a:xfrm>
          <a:prstGeom prst="rect">
            <a:avLst/>
          </a:prstGeom>
          <a:noFill/>
          <a:ln>
            <a:noFill/>
          </a:ln>
        </p:spPr>
      </p:pic>
      <p:pic>
        <p:nvPicPr>
          <p:cNvPr id="5" name="Google Shape;26;p4">
            <a:extLst>
              <a:ext uri="{FF2B5EF4-FFF2-40B4-BE49-F238E27FC236}">
                <a16:creationId xmlns:a16="http://schemas.microsoft.com/office/drawing/2014/main" id="{95471377-4370-B1D5-5119-CD7EC9BB21AF}"/>
              </a:ext>
            </a:extLst>
          </p:cNvPr>
          <p:cNvPicPr preferRelativeResize="0"/>
          <p:nvPr userDrawn="1"/>
        </p:nvPicPr>
        <p:blipFill rotWithShape="1">
          <a:blip r:embed="rId6">
            <a:alphaModFix/>
          </a:blip>
          <a:srcRect/>
          <a:stretch/>
        </p:blipFill>
        <p:spPr>
          <a:xfrm>
            <a:off x="10118048" y="6200336"/>
            <a:ext cx="1260625" cy="267197"/>
          </a:xfrm>
          <a:prstGeom prst="rect">
            <a:avLst/>
          </a:prstGeom>
          <a:noFill/>
          <a:ln>
            <a:noFill/>
          </a:ln>
        </p:spPr>
      </p:pic>
    </p:spTree>
    <p:extLst>
      <p:ext uri="{BB962C8B-B14F-4D97-AF65-F5344CB8AC3E}">
        <p14:creationId xmlns:p14="http://schemas.microsoft.com/office/powerpoint/2010/main" val="152807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PASLAY GROUP BLACK">
    <p:bg>
      <p:bgPr>
        <a:solidFill>
          <a:srgbClr val="2C2A2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BEA08-4C3B-3362-A735-EAE5773100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998E8-996A-31D1-97ED-807A204A8B34}"/>
              </a:ext>
            </a:extLst>
          </p:cNvPr>
          <p:cNvSpPr>
            <a:spLocks noGrp="1"/>
          </p:cNvSpPr>
          <p:nvPr>
            <p:ph idx="1"/>
          </p:nvPr>
        </p:nvSpPr>
        <p:spPr>
          <a:xfrm>
            <a:off x="838200" y="1825625"/>
            <a:ext cx="10515600" cy="3690180"/>
          </a:xfrm>
        </p:spPr>
        <p:txBody>
          <a:bodyPr/>
          <a:lstStyle>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Google Shape;35;p5">
            <a:extLst>
              <a:ext uri="{FF2B5EF4-FFF2-40B4-BE49-F238E27FC236}">
                <a16:creationId xmlns:a16="http://schemas.microsoft.com/office/drawing/2014/main" id="{C8A6D245-1875-A92A-D623-D7AB42043FE6}"/>
              </a:ext>
            </a:extLst>
          </p:cNvPr>
          <p:cNvSpPr/>
          <p:nvPr userDrawn="1"/>
        </p:nvSpPr>
        <p:spPr>
          <a:xfrm>
            <a:off x="0" y="5883965"/>
            <a:ext cx="12192000" cy="974035"/>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 name="Google Shape;36;p5" descr="A black and white logo&#10;&#10;Description automatically generated">
            <a:extLst>
              <a:ext uri="{FF2B5EF4-FFF2-40B4-BE49-F238E27FC236}">
                <a16:creationId xmlns:a16="http://schemas.microsoft.com/office/drawing/2014/main" id="{D6A4B599-C6F6-0411-5EA2-6E31013898FF}"/>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1" name="Google Shape;37;p5" descr="A logo of an airplane&#10;&#10;Description automatically generated">
            <a:extLst>
              <a:ext uri="{FF2B5EF4-FFF2-40B4-BE49-F238E27FC236}">
                <a16:creationId xmlns:a16="http://schemas.microsoft.com/office/drawing/2014/main" id="{03D5CE25-5AB0-12C6-B746-5AD986FDE18F}"/>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3" name="Google Shape;38;p5">
            <a:extLst>
              <a:ext uri="{FF2B5EF4-FFF2-40B4-BE49-F238E27FC236}">
                <a16:creationId xmlns:a16="http://schemas.microsoft.com/office/drawing/2014/main" id="{3C4DB2A5-3282-97AC-5273-EBED34E59287}"/>
              </a:ext>
            </a:extLst>
          </p:cNvPr>
          <p:cNvPicPr preferRelativeResize="0"/>
          <p:nvPr userDrawn="1"/>
        </p:nvPicPr>
        <p:blipFill>
          <a:blip r:embed="rId4"/>
          <a:srcRect l="-869" t="-13684" r="-294" b="-13671"/>
          <a:stretch>
            <a:fillRect/>
          </a:stretch>
        </p:blipFill>
        <p:spPr>
          <a:xfrm>
            <a:off x="5070162" y="6252096"/>
            <a:ext cx="2051675" cy="237744"/>
          </a:xfrm>
          <a:prstGeom prst="rect">
            <a:avLst/>
          </a:prstGeom>
          <a:noFill/>
          <a:ln>
            <a:noFill/>
          </a:ln>
        </p:spPr>
      </p:pic>
      <p:pic>
        <p:nvPicPr>
          <p:cNvPr id="14" name="Google Shape;24;p4" descr="A picture containing text, sign&#10;&#10;Description automatically generated">
            <a:extLst>
              <a:ext uri="{FF2B5EF4-FFF2-40B4-BE49-F238E27FC236}">
                <a16:creationId xmlns:a16="http://schemas.microsoft.com/office/drawing/2014/main" id="{C7994EF9-3C00-9B1A-60AE-ECDB17C799DF}"/>
              </a:ext>
            </a:extLst>
          </p:cNvPr>
          <p:cNvPicPr preferRelativeResize="0"/>
          <p:nvPr userDrawn="1"/>
        </p:nvPicPr>
        <p:blipFill rotWithShape="1">
          <a:blip r:embed="rId5">
            <a:alphaModFix/>
          </a:blip>
          <a:srcRect/>
          <a:stretch/>
        </p:blipFill>
        <p:spPr>
          <a:xfrm>
            <a:off x="570222" y="6073729"/>
            <a:ext cx="1701477" cy="520410"/>
          </a:xfrm>
          <a:prstGeom prst="rect">
            <a:avLst/>
          </a:prstGeom>
          <a:noFill/>
          <a:ln>
            <a:noFill/>
          </a:ln>
        </p:spPr>
      </p:pic>
      <p:pic>
        <p:nvPicPr>
          <p:cNvPr id="15" name="Google Shape;26;p4">
            <a:extLst>
              <a:ext uri="{FF2B5EF4-FFF2-40B4-BE49-F238E27FC236}">
                <a16:creationId xmlns:a16="http://schemas.microsoft.com/office/drawing/2014/main" id="{FDFB0768-2B67-0370-1E81-5E8B62D45400}"/>
              </a:ext>
            </a:extLst>
          </p:cNvPr>
          <p:cNvPicPr preferRelativeResize="0"/>
          <p:nvPr userDrawn="1"/>
        </p:nvPicPr>
        <p:blipFill rotWithShape="1">
          <a:blip r:embed="rId6">
            <a:alphaModFix/>
          </a:blip>
          <a:srcRect/>
          <a:stretch/>
        </p:blipFill>
        <p:spPr>
          <a:xfrm>
            <a:off x="10118048" y="6200336"/>
            <a:ext cx="1260625" cy="267197"/>
          </a:xfrm>
          <a:prstGeom prst="rect">
            <a:avLst/>
          </a:prstGeom>
          <a:noFill/>
          <a:ln>
            <a:noFill/>
          </a:ln>
        </p:spPr>
      </p:pic>
    </p:spTree>
    <p:extLst>
      <p:ext uri="{BB962C8B-B14F-4D97-AF65-F5344CB8AC3E}">
        <p14:creationId xmlns:p14="http://schemas.microsoft.com/office/powerpoint/2010/main" val="408420240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4BBD8-9325-B266-11E2-2316F3A8A8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3B58CC-7A12-112F-6884-1FC1CDE15B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2000747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BD8C3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4BBD8-9325-B266-11E2-2316F3A8A835}"/>
              </a:ext>
            </a:extLst>
          </p:cNvPr>
          <p:cNvSpPr>
            <a:spLocks noGrp="1"/>
          </p:cNvSpPr>
          <p:nvPr>
            <p:ph type="title"/>
          </p:nvPr>
        </p:nvSpPr>
        <p:spPr>
          <a:xfrm>
            <a:off x="831850" y="2002632"/>
            <a:ext cx="10515600" cy="2852737"/>
          </a:xfrm>
        </p:spPr>
        <p:txBody>
          <a:bodyPr anchor="ctr"/>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383B58CC-7A12-112F-6884-1FC1CDE15B9A}"/>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822538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2C2A2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4BBD8-9325-B266-11E2-2316F3A8A835}"/>
              </a:ext>
            </a:extLst>
          </p:cNvPr>
          <p:cNvSpPr>
            <a:spLocks noGrp="1"/>
          </p:cNvSpPr>
          <p:nvPr>
            <p:ph type="title"/>
          </p:nvPr>
        </p:nvSpPr>
        <p:spPr>
          <a:xfrm>
            <a:off x="831850" y="2002632"/>
            <a:ext cx="10515600" cy="2852737"/>
          </a:xfrm>
        </p:spPr>
        <p:txBody>
          <a:bodyPr anchor="ctr"/>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383B58CC-7A12-112F-6884-1FC1CDE15B9A}"/>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216072260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1A677-36EF-7414-7F80-D56EDB2EA7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1F909-9936-1AD2-3E8C-41F4805E18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DDBDE5-C5EC-F882-4510-6C25206012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Google Shape;35;p5">
            <a:extLst>
              <a:ext uri="{FF2B5EF4-FFF2-40B4-BE49-F238E27FC236}">
                <a16:creationId xmlns:a16="http://schemas.microsoft.com/office/drawing/2014/main" id="{7304826C-BB22-D935-F238-A350BA2658E3}"/>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 name="Google Shape;36;p5" descr="A black and white logo&#10;&#10;Description automatically generated">
            <a:extLst>
              <a:ext uri="{FF2B5EF4-FFF2-40B4-BE49-F238E27FC236}">
                <a16:creationId xmlns:a16="http://schemas.microsoft.com/office/drawing/2014/main" id="{4519595C-3159-2264-8425-91C3115A236B}"/>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0" name="Google Shape;37;p5" descr="A logo of an airplane&#10;&#10;Description automatically generated">
            <a:extLst>
              <a:ext uri="{FF2B5EF4-FFF2-40B4-BE49-F238E27FC236}">
                <a16:creationId xmlns:a16="http://schemas.microsoft.com/office/drawing/2014/main" id="{377D4455-2592-9CC1-FB38-9D39166FF2BB}"/>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3" name="Google Shape;38;p5">
            <a:extLst>
              <a:ext uri="{FF2B5EF4-FFF2-40B4-BE49-F238E27FC236}">
                <a16:creationId xmlns:a16="http://schemas.microsoft.com/office/drawing/2014/main" id="{1CAED845-F2A0-91E4-394F-F90B88279558}"/>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4261466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ASLAY GRO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1A677-36EF-7414-7F80-D56EDB2EA7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1F909-9936-1AD2-3E8C-41F4805E18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DDBDE5-C5EC-F882-4510-6C25206012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Google Shape;35;p5">
            <a:extLst>
              <a:ext uri="{FF2B5EF4-FFF2-40B4-BE49-F238E27FC236}">
                <a16:creationId xmlns:a16="http://schemas.microsoft.com/office/drawing/2014/main" id="{02A987A5-D66F-24EE-23DE-B92632C566CB}"/>
              </a:ext>
            </a:extLst>
          </p:cNvPr>
          <p:cNvSpPr/>
          <p:nvPr userDrawn="1"/>
        </p:nvSpPr>
        <p:spPr>
          <a:xfrm>
            <a:off x="0" y="5883965"/>
            <a:ext cx="12192000" cy="974035"/>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 name="Google Shape;38;p5">
            <a:extLst>
              <a:ext uri="{FF2B5EF4-FFF2-40B4-BE49-F238E27FC236}">
                <a16:creationId xmlns:a16="http://schemas.microsoft.com/office/drawing/2014/main" id="{489EE52F-9D1E-53C5-01E0-5832D4271340}"/>
              </a:ext>
            </a:extLst>
          </p:cNvPr>
          <p:cNvPicPr preferRelativeResize="0"/>
          <p:nvPr userDrawn="1"/>
        </p:nvPicPr>
        <p:blipFill>
          <a:blip r:embed="rId2"/>
          <a:srcRect l="-869" t="-13684" r="-294" b="-13671"/>
          <a:stretch>
            <a:fillRect/>
          </a:stretch>
        </p:blipFill>
        <p:spPr>
          <a:xfrm>
            <a:off x="5070162" y="6252096"/>
            <a:ext cx="2051675" cy="237744"/>
          </a:xfrm>
          <a:prstGeom prst="rect">
            <a:avLst/>
          </a:prstGeom>
          <a:noFill/>
          <a:ln>
            <a:noFill/>
          </a:ln>
        </p:spPr>
      </p:pic>
      <p:pic>
        <p:nvPicPr>
          <p:cNvPr id="7" name="Google Shape;24;p4" descr="A picture containing text, sign&#10;&#10;Description automatically generated">
            <a:extLst>
              <a:ext uri="{FF2B5EF4-FFF2-40B4-BE49-F238E27FC236}">
                <a16:creationId xmlns:a16="http://schemas.microsoft.com/office/drawing/2014/main" id="{1571EA24-5097-E957-3ABA-D67B4710B99C}"/>
              </a:ext>
            </a:extLst>
          </p:cNvPr>
          <p:cNvPicPr preferRelativeResize="0"/>
          <p:nvPr userDrawn="1"/>
        </p:nvPicPr>
        <p:blipFill rotWithShape="1">
          <a:blip r:embed="rId3">
            <a:alphaModFix/>
          </a:blip>
          <a:srcRect/>
          <a:stretch/>
        </p:blipFill>
        <p:spPr>
          <a:xfrm>
            <a:off x="570222" y="6073729"/>
            <a:ext cx="1701477" cy="520410"/>
          </a:xfrm>
          <a:prstGeom prst="rect">
            <a:avLst/>
          </a:prstGeom>
          <a:noFill/>
          <a:ln>
            <a:noFill/>
          </a:ln>
        </p:spPr>
      </p:pic>
      <p:pic>
        <p:nvPicPr>
          <p:cNvPr id="11" name="Google Shape;26;p4">
            <a:extLst>
              <a:ext uri="{FF2B5EF4-FFF2-40B4-BE49-F238E27FC236}">
                <a16:creationId xmlns:a16="http://schemas.microsoft.com/office/drawing/2014/main" id="{AC3A12FF-5DA9-2961-1285-05563A58E735}"/>
              </a:ext>
            </a:extLst>
          </p:cNvPr>
          <p:cNvPicPr preferRelativeResize="0"/>
          <p:nvPr userDrawn="1"/>
        </p:nvPicPr>
        <p:blipFill rotWithShape="1">
          <a:blip r:embed="rId4">
            <a:alphaModFix/>
          </a:blip>
          <a:srcRect/>
          <a:stretch/>
        </p:blipFill>
        <p:spPr>
          <a:xfrm>
            <a:off x="10118048" y="6200336"/>
            <a:ext cx="1260625" cy="267197"/>
          </a:xfrm>
          <a:prstGeom prst="rect">
            <a:avLst/>
          </a:prstGeom>
          <a:noFill/>
          <a:ln>
            <a:noFill/>
          </a:ln>
        </p:spPr>
      </p:pic>
    </p:spTree>
    <p:extLst>
      <p:ext uri="{BB962C8B-B14F-4D97-AF65-F5344CB8AC3E}">
        <p14:creationId xmlns:p14="http://schemas.microsoft.com/office/powerpoint/2010/main" val="1874155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Two Content PASLAY GROUP BLACK">
    <p:bg>
      <p:bgPr>
        <a:solidFill>
          <a:srgbClr val="2C2A2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1A677-36EF-7414-7F80-D56EDB2EA7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1F909-9936-1AD2-3E8C-41F4805E18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DDBDE5-C5EC-F882-4510-6C25206012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Google Shape;35;p5">
            <a:extLst>
              <a:ext uri="{FF2B5EF4-FFF2-40B4-BE49-F238E27FC236}">
                <a16:creationId xmlns:a16="http://schemas.microsoft.com/office/drawing/2014/main" id="{02A987A5-D66F-24EE-23DE-B92632C566CB}"/>
              </a:ext>
            </a:extLst>
          </p:cNvPr>
          <p:cNvSpPr/>
          <p:nvPr userDrawn="1"/>
        </p:nvSpPr>
        <p:spPr>
          <a:xfrm>
            <a:off x="0" y="5883965"/>
            <a:ext cx="12192000" cy="974035"/>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 name="Google Shape;38;p5">
            <a:extLst>
              <a:ext uri="{FF2B5EF4-FFF2-40B4-BE49-F238E27FC236}">
                <a16:creationId xmlns:a16="http://schemas.microsoft.com/office/drawing/2014/main" id="{489EE52F-9D1E-53C5-01E0-5832D4271340}"/>
              </a:ext>
            </a:extLst>
          </p:cNvPr>
          <p:cNvPicPr preferRelativeResize="0"/>
          <p:nvPr userDrawn="1"/>
        </p:nvPicPr>
        <p:blipFill>
          <a:blip r:embed="rId2"/>
          <a:srcRect l="-869" t="-13684" r="-294" b="-13671"/>
          <a:stretch>
            <a:fillRect/>
          </a:stretch>
        </p:blipFill>
        <p:spPr>
          <a:xfrm>
            <a:off x="5070162" y="6252096"/>
            <a:ext cx="2051675" cy="237744"/>
          </a:xfrm>
          <a:prstGeom prst="rect">
            <a:avLst/>
          </a:prstGeom>
          <a:noFill/>
          <a:ln>
            <a:noFill/>
          </a:ln>
        </p:spPr>
      </p:pic>
      <p:pic>
        <p:nvPicPr>
          <p:cNvPr id="7" name="Google Shape;24;p4" descr="A picture containing text, sign&#10;&#10;Description automatically generated">
            <a:extLst>
              <a:ext uri="{FF2B5EF4-FFF2-40B4-BE49-F238E27FC236}">
                <a16:creationId xmlns:a16="http://schemas.microsoft.com/office/drawing/2014/main" id="{1571EA24-5097-E957-3ABA-D67B4710B99C}"/>
              </a:ext>
            </a:extLst>
          </p:cNvPr>
          <p:cNvPicPr preferRelativeResize="0"/>
          <p:nvPr userDrawn="1"/>
        </p:nvPicPr>
        <p:blipFill rotWithShape="1">
          <a:blip r:embed="rId3">
            <a:alphaModFix/>
          </a:blip>
          <a:srcRect/>
          <a:stretch/>
        </p:blipFill>
        <p:spPr>
          <a:xfrm>
            <a:off x="570222" y="6073729"/>
            <a:ext cx="1701477" cy="520410"/>
          </a:xfrm>
          <a:prstGeom prst="rect">
            <a:avLst/>
          </a:prstGeom>
          <a:noFill/>
          <a:ln>
            <a:noFill/>
          </a:ln>
        </p:spPr>
      </p:pic>
      <p:pic>
        <p:nvPicPr>
          <p:cNvPr id="11" name="Google Shape;26;p4">
            <a:extLst>
              <a:ext uri="{FF2B5EF4-FFF2-40B4-BE49-F238E27FC236}">
                <a16:creationId xmlns:a16="http://schemas.microsoft.com/office/drawing/2014/main" id="{AC3A12FF-5DA9-2961-1285-05563A58E735}"/>
              </a:ext>
            </a:extLst>
          </p:cNvPr>
          <p:cNvPicPr preferRelativeResize="0"/>
          <p:nvPr userDrawn="1"/>
        </p:nvPicPr>
        <p:blipFill rotWithShape="1">
          <a:blip r:embed="rId4">
            <a:alphaModFix/>
          </a:blip>
          <a:srcRect/>
          <a:stretch/>
        </p:blipFill>
        <p:spPr>
          <a:xfrm>
            <a:off x="10118048" y="6200336"/>
            <a:ext cx="1260625" cy="267197"/>
          </a:xfrm>
          <a:prstGeom prst="rect">
            <a:avLst/>
          </a:prstGeom>
          <a:noFill/>
          <a:ln>
            <a:noFill/>
          </a:ln>
        </p:spPr>
      </p:pic>
    </p:spTree>
    <p:extLst>
      <p:ext uri="{BB962C8B-B14F-4D97-AF65-F5344CB8AC3E}">
        <p14:creationId xmlns:p14="http://schemas.microsoft.com/office/powerpoint/2010/main" val="3029561927"/>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7B61E-A1FB-00CE-5C8D-4D034B5F92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587E84-6845-E3EC-D491-CA47561041B4}"/>
              </a:ext>
            </a:extLst>
          </p:cNvPr>
          <p:cNvSpPr>
            <a:spLocks noGrp="1"/>
          </p:cNvSpPr>
          <p:nvPr>
            <p:ph type="body" idx="1"/>
          </p:nvPr>
        </p:nvSpPr>
        <p:spPr>
          <a:xfrm>
            <a:off x="839788" y="1681163"/>
            <a:ext cx="5157787" cy="823912"/>
          </a:xfrm>
        </p:spPr>
        <p:txBody>
          <a:bodyPr anchor="b"/>
          <a:lstStyle>
            <a:lvl1pPr marL="0" indent="0">
              <a:buNone/>
              <a:defRPr sz="2400" b="1" i="0">
                <a:solidFill>
                  <a:schemeClr val="accent3">
                    <a:lumMod val="60000"/>
                    <a:lumOff val="40000"/>
                  </a:schemeClr>
                </a:solidFill>
                <a:latin typeface="Inter" panose="02000503000000020004" pitchFamily="2" charset="0"/>
                <a:ea typeface="Inter"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910E3C-A2BE-A14B-FCE0-3BC6A6F442E1}"/>
              </a:ext>
            </a:extLst>
          </p:cNvPr>
          <p:cNvSpPr>
            <a:spLocks noGrp="1"/>
          </p:cNvSpPr>
          <p:nvPr>
            <p:ph sz="half" idx="2"/>
          </p:nvPr>
        </p:nvSpPr>
        <p:spPr>
          <a:xfrm>
            <a:off x="839788" y="2505075"/>
            <a:ext cx="5157787" cy="368458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55E554-37F8-7CE4-0FF0-327B0D4F2586}"/>
              </a:ext>
            </a:extLst>
          </p:cNvPr>
          <p:cNvSpPr>
            <a:spLocks noGrp="1"/>
          </p:cNvSpPr>
          <p:nvPr>
            <p:ph type="body" sz="quarter" idx="3"/>
          </p:nvPr>
        </p:nvSpPr>
        <p:spPr>
          <a:xfrm>
            <a:off x="6172200" y="1681163"/>
            <a:ext cx="5183188" cy="823912"/>
          </a:xfrm>
        </p:spPr>
        <p:txBody>
          <a:bodyPr anchor="b"/>
          <a:lstStyle>
            <a:lvl1pPr marL="0" indent="0">
              <a:buNone/>
              <a:defRPr sz="2400" b="1" i="0">
                <a:solidFill>
                  <a:schemeClr val="accent3">
                    <a:lumMod val="60000"/>
                    <a:lumOff val="40000"/>
                  </a:schemeClr>
                </a:solidFill>
                <a:latin typeface="Inter" panose="02000503000000020004" pitchFamily="2" charset="0"/>
                <a:ea typeface="Inter"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9833C8-7A05-26EB-6D92-CA59F3E264E1}"/>
              </a:ext>
            </a:extLst>
          </p:cNvPr>
          <p:cNvSpPr>
            <a:spLocks noGrp="1"/>
          </p:cNvSpPr>
          <p:nvPr>
            <p:ph sz="quarter" idx="4"/>
          </p:nvPr>
        </p:nvSpPr>
        <p:spPr>
          <a:xfrm>
            <a:off x="6172200" y="2505075"/>
            <a:ext cx="5183188" cy="368458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35;p5">
            <a:extLst>
              <a:ext uri="{FF2B5EF4-FFF2-40B4-BE49-F238E27FC236}">
                <a16:creationId xmlns:a16="http://schemas.microsoft.com/office/drawing/2014/main" id="{93A65F71-C5AD-9506-AFC2-5260BFBF06EC}"/>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1" name="Google Shape;36;p5" descr="A black and white logo&#10;&#10;Description automatically generated">
            <a:extLst>
              <a:ext uri="{FF2B5EF4-FFF2-40B4-BE49-F238E27FC236}">
                <a16:creationId xmlns:a16="http://schemas.microsoft.com/office/drawing/2014/main" id="{B39AEEEC-D8BA-F4B9-AE95-48243FFDC1BF}"/>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2" name="Google Shape;37;p5" descr="A logo of an airplane&#10;&#10;Description automatically generated">
            <a:extLst>
              <a:ext uri="{FF2B5EF4-FFF2-40B4-BE49-F238E27FC236}">
                <a16:creationId xmlns:a16="http://schemas.microsoft.com/office/drawing/2014/main" id="{9F9FCC11-799E-1E32-47FC-1B1155A01BB6}"/>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3" name="Google Shape;38;p5">
            <a:extLst>
              <a:ext uri="{FF2B5EF4-FFF2-40B4-BE49-F238E27FC236}">
                <a16:creationId xmlns:a16="http://schemas.microsoft.com/office/drawing/2014/main" id="{A77A8469-E4DB-575A-4B2E-174D6CA74D7E}"/>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67536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1CD2-754B-C31A-AE65-7ECA136EA7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C0E978-CEC4-E89A-429D-E25DEF36B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Google Shape;35;p5">
            <a:extLst>
              <a:ext uri="{FF2B5EF4-FFF2-40B4-BE49-F238E27FC236}">
                <a16:creationId xmlns:a16="http://schemas.microsoft.com/office/drawing/2014/main" id="{58AE1631-966B-986B-5A00-D62562FF1D45}"/>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 name="Google Shape;36;p5" descr="A black and white logo&#10;&#10;Description automatically generated">
            <a:extLst>
              <a:ext uri="{FF2B5EF4-FFF2-40B4-BE49-F238E27FC236}">
                <a16:creationId xmlns:a16="http://schemas.microsoft.com/office/drawing/2014/main" id="{63CA7D29-3B4A-BEDC-6142-3D44A6D751EC}"/>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0" name="Google Shape;37;p5" descr="A logo of an airplane&#10;&#10;Description automatically generated">
            <a:extLst>
              <a:ext uri="{FF2B5EF4-FFF2-40B4-BE49-F238E27FC236}">
                <a16:creationId xmlns:a16="http://schemas.microsoft.com/office/drawing/2014/main" id="{CF795796-AC51-E5AE-1EB8-DE64D2516642}"/>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2" name="Google Shape;38;p5">
            <a:extLst>
              <a:ext uri="{FF2B5EF4-FFF2-40B4-BE49-F238E27FC236}">
                <a16:creationId xmlns:a16="http://schemas.microsoft.com/office/drawing/2014/main" id="{5D2389AF-882B-4969-9DA2-0868537550A8}"/>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2699803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7B61E-A1FB-00CE-5C8D-4D034B5F92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587E84-6845-E3EC-D491-CA47561041B4}"/>
              </a:ext>
            </a:extLst>
          </p:cNvPr>
          <p:cNvSpPr>
            <a:spLocks noGrp="1"/>
          </p:cNvSpPr>
          <p:nvPr>
            <p:ph type="body" idx="1"/>
          </p:nvPr>
        </p:nvSpPr>
        <p:spPr>
          <a:xfrm>
            <a:off x="839788" y="1681163"/>
            <a:ext cx="3198812" cy="823912"/>
          </a:xfrm>
        </p:spPr>
        <p:txBody>
          <a:bodyPr anchor="b"/>
          <a:lstStyle>
            <a:lvl1pPr marL="0" indent="0">
              <a:buNone/>
              <a:defRPr sz="2400" b="1" i="0">
                <a:solidFill>
                  <a:schemeClr val="accent3">
                    <a:lumMod val="60000"/>
                    <a:lumOff val="40000"/>
                  </a:schemeClr>
                </a:solidFill>
                <a:latin typeface="Inter" panose="02000503000000020004" pitchFamily="2" charset="0"/>
                <a:ea typeface="Inter"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9910E3C-A2BE-A14B-FCE0-3BC6A6F442E1}"/>
              </a:ext>
            </a:extLst>
          </p:cNvPr>
          <p:cNvSpPr>
            <a:spLocks noGrp="1"/>
          </p:cNvSpPr>
          <p:nvPr>
            <p:ph sz="half" idx="2"/>
          </p:nvPr>
        </p:nvSpPr>
        <p:spPr>
          <a:xfrm>
            <a:off x="839788" y="2505075"/>
            <a:ext cx="3198812" cy="3247139"/>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p:txBody>
      </p:sp>
      <p:sp>
        <p:nvSpPr>
          <p:cNvPr id="12" name="Text Placeholder 2">
            <a:extLst>
              <a:ext uri="{FF2B5EF4-FFF2-40B4-BE49-F238E27FC236}">
                <a16:creationId xmlns:a16="http://schemas.microsoft.com/office/drawing/2014/main" id="{BD4268CF-ABDA-6447-B2C9-6B1AD16CEACD}"/>
              </a:ext>
            </a:extLst>
          </p:cNvPr>
          <p:cNvSpPr>
            <a:spLocks noGrp="1"/>
          </p:cNvSpPr>
          <p:nvPr>
            <p:ph type="body" idx="13"/>
          </p:nvPr>
        </p:nvSpPr>
        <p:spPr>
          <a:xfrm>
            <a:off x="4496594" y="1681163"/>
            <a:ext cx="3198812" cy="823912"/>
          </a:xfrm>
        </p:spPr>
        <p:txBody>
          <a:bodyPr anchor="b"/>
          <a:lstStyle>
            <a:lvl1pPr marL="0" indent="0">
              <a:buNone/>
              <a:defRPr sz="2400" b="1" i="0">
                <a:solidFill>
                  <a:schemeClr val="accent3">
                    <a:lumMod val="60000"/>
                    <a:lumOff val="40000"/>
                  </a:schemeClr>
                </a:solidFill>
                <a:latin typeface="Inter" panose="02000503000000020004" pitchFamily="2" charset="0"/>
                <a:ea typeface="Inter"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a:extLst>
              <a:ext uri="{FF2B5EF4-FFF2-40B4-BE49-F238E27FC236}">
                <a16:creationId xmlns:a16="http://schemas.microsoft.com/office/drawing/2014/main" id="{A77D46A9-BF3A-F93A-70CB-1247568C7F27}"/>
              </a:ext>
            </a:extLst>
          </p:cNvPr>
          <p:cNvSpPr>
            <a:spLocks noGrp="1"/>
          </p:cNvSpPr>
          <p:nvPr>
            <p:ph sz="half" idx="14"/>
          </p:nvPr>
        </p:nvSpPr>
        <p:spPr>
          <a:xfrm>
            <a:off x="4496594" y="2505075"/>
            <a:ext cx="3198812" cy="3247139"/>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p:txBody>
      </p:sp>
      <p:sp>
        <p:nvSpPr>
          <p:cNvPr id="16" name="Text Placeholder 2">
            <a:extLst>
              <a:ext uri="{FF2B5EF4-FFF2-40B4-BE49-F238E27FC236}">
                <a16:creationId xmlns:a16="http://schemas.microsoft.com/office/drawing/2014/main" id="{6EC02173-C872-64E6-EF7F-E5BD167B61CB}"/>
              </a:ext>
            </a:extLst>
          </p:cNvPr>
          <p:cNvSpPr>
            <a:spLocks noGrp="1"/>
          </p:cNvSpPr>
          <p:nvPr>
            <p:ph type="body" idx="15"/>
          </p:nvPr>
        </p:nvSpPr>
        <p:spPr>
          <a:xfrm>
            <a:off x="8154988" y="1681163"/>
            <a:ext cx="3198812" cy="823912"/>
          </a:xfrm>
        </p:spPr>
        <p:txBody>
          <a:bodyPr anchor="b"/>
          <a:lstStyle>
            <a:lvl1pPr marL="0" indent="0">
              <a:buNone/>
              <a:defRPr sz="2400" b="1" i="0">
                <a:solidFill>
                  <a:schemeClr val="accent3">
                    <a:lumMod val="60000"/>
                    <a:lumOff val="40000"/>
                  </a:schemeClr>
                </a:solidFill>
                <a:latin typeface="Inter" panose="02000503000000020004" pitchFamily="2" charset="0"/>
                <a:ea typeface="Inter"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a:extLst>
              <a:ext uri="{FF2B5EF4-FFF2-40B4-BE49-F238E27FC236}">
                <a16:creationId xmlns:a16="http://schemas.microsoft.com/office/drawing/2014/main" id="{E0D07715-3D5A-649F-6516-009BCEE2B52E}"/>
              </a:ext>
            </a:extLst>
          </p:cNvPr>
          <p:cNvSpPr>
            <a:spLocks noGrp="1"/>
          </p:cNvSpPr>
          <p:nvPr>
            <p:ph sz="half" idx="16"/>
          </p:nvPr>
        </p:nvSpPr>
        <p:spPr>
          <a:xfrm>
            <a:off x="8154988" y="2505075"/>
            <a:ext cx="3198812" cy="3247139"/>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p:txBody>
      </p:sp>
      <p:sp>
        <p:nvSpPr>
          <p:cNvPr id="5" name="Google Shape;35;p5">
            <a:extLst>
              <a:ext uri="{FF2B5EF4-FFF2-40B4-BE49-F238E27FC236}">
                <a16:creationId xmlns:a16="http://schemas.microsoft.com/office/drawing/2014/main" id="{08752A39-23E5-2ACC-6103-A7DA76840B58}"/>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 name="Google Shape;36;p5" descr="A black and white logo&#10;&#10;Description automatically generated">
            <a:extLst>
              <a:ext uri="{FF2B5EF4-FFF2-40B4-BE49-F238E27FC236}">
                <a16:creationId xmlns:a16="http://schemas.microsoft.com/office/drawing/2014/main" id="{24E8EDF4-FE4E-8BD2-FB2E-EAD57F1AA4FD}"/>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0" name="Google Shape;37;p5" descr="A logo of an airplane&#10;&#10;Description automatically generated">
            <a:extLst>
              <a:ext uri="{FF2B5EF4-FFF2-40B4-BE49-F238E27FC236}">
                <a16:creationId xmlns:a16="http://schemas.microsoft.com/office/drawing/2014/main" id="{6FA64CEE-2BEF-6E48-5B66-04E4ACBF2186}"/>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1" name="Google Shape;38;p5">
            <a:extLst>
              <a:ext uri="{FF2B5EF4-FFF2-40B4-BE49-F238E27FC236}">
                <a16:creationId xmlns:a16="http://schemas.microsoft.com/office/drawing/2014/main" id="{D722150A-6072-D133-9644-14F57C6BA003}"/>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258465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B2BE1-43C5-EFF6-CA6D-01DC0EF76827}"/>
              </a:ext>
            </a:extLst>
          </p:cNvPr>
          <p:cNvSpPr>
            <a:spLocks noGrp="1"/>
          </p:cNvSpPr>
          <p:nvPr>
            <p:ph type="title"/>
          </p:nvPr>
        </p:nvSpPr>
        <p:spPr/>
        <p:txBody>
          <a:bodyPr/>
          <a:lstStyle/>
          <a:p>
            <a:r>
              <a:rPr lang="en-US"/>
              <a:t>Click to edit Master title style</a:t>
            </a:r>
          </a:p>
        </p:txBody>
      </p:sp>
      <p:sp>
        <p:nvSpPr>
          <p:cNvPr id="6" name="Google Shape;35;p5">
            <a:extLst>
              <a:ext uri="{FF2B5EF4-FFF2-40B4-BE49-F238E27FC236}">
                <a16:creationId xmlns:a16="http://schemas.microsoft.com/office/drawing/2014/main" id="{D8BD302C-DFC1-BA92-7184-D8DC89556CA9}"/>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 name="Google Shape;36;p5" descr="A black and white logo&#10;&#10;Description automatically generated">
            <a:extLst>
              <a:ext uri="{FF2B5EF4-FFF2-40B4-BE49-F238E27FC236}">
                <a16:creationId xmlns:a16="http://schemas.microsoft.com/office/drawing/2014/main" id="{4D58F0DB-C354-FFC1-CC0B-8129BD7F72C3}"/>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1" name="Google Shape;37;p5" descr="A logo of an airplane&#10;&#10;Description automatically generated">
            <a:extLst>
              <a:ext uri="{FF2B5EF4-FFF2-40B4-BE49-F238E27FC236}">
                <a16:creationId xmlns:a16="http://schemas.microsoft.com/office/drawing/2014/main" id="{1A29D35F-174F-8A75-07D9-88F34BADE524}"/>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2" name="Google Shape;38;p5">
            <a:extLst>
              <a:ext uri="{FF2B5EF4-FFF2-40B4-BE49-F238E27FC236}">
                <a16:creationId xmlns:a16="http://schemas.microsoft.com/office/drawing/2014/main" id="{D7599093-95B8-477E-8006-1338E6418E92}"/>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606590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Google Shape;35;p5">
            <a:extLst>
              <a:ext uri="{FF2B5EF4-FFF2-40B4-BE49-F238E27FC236}">
                <a16:creationId xmlns:a16="http://schemas.microsoft.com/office/drawing/2014/main" id="{4E18BEFE-5069-CA6F-29ED-33BCB97F4D0F}"/>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 name="Google Shape;36;p5" descr="A black and white logo&#10;&#10;Description automatically generated">
            <a:extLst>
              <a:ext uri="{FF2B5EF4-FFF2-40B4-BE49-F238E27FC236}">
                <a16:creationId xmlns:a16="http://schemas.microsoft.com/office/drawing/2014/main" id="{851CD8E9-DA74-0135-6163-AC0399560FEA}"/>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0" name="Google Shape;37;p5" descr="A logo of an airplane&#10;&#10;Description automatically generated">
            <a:extLst>
              <a:ext uri="{FF2B5EF4-FFF2-40B4-BE49-F238E27FC236}">
                <a16:creationId xmlns:a16="http://schemas.microsoft.com/office/drawing/2014/main" id="{2BCD6131-4976-0A40-A692-965217A6A2F9}"/>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1" name="Google Shape;38;p5">
            <a:extLst>
              <a:ext uri="{FF2B5EF4-FFF2-40B4-BE49-F238E27FC236}">
                <a16:creationId xmlns:a16="http://schemas.microsoft.com/office/drawing/2014/main" id="{364D6CB7-F51D-1C2F-1EAF-8CD88FA22AA1}"/>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3867888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Black">
    <p:bg>
      <p:bgPr>
        <a:solidFill>
          <a:srgbClr val="2C2A29"/>
        </a:solidFill>
        <a:effectLst/>
      </p:bgPr>
    </p:bg>
    <p:spTree>
      <p:nvGrpSpPr>
        <p:cNvPr id="1" name=""/>
        <p:cNvGrpSpPr/>
        <p:nvPr/>
      </p:nvGrpSpPr>
      <p:grpSpPr>
        <a:xfrm>
          <a:off x="0" y="0"/>
          <a:ext cx="0" cy="0"/>
          <a:chOff x="0" y="0"/>
          <a:chExt cx="0" cy="0"/>
        </a:xfrm>
      </p:grpSpPr>
      <p:sp>
        <p:nvSpPr>
          <p:cNvPr id="8" name="Google Shape;35;p5">
            <a:extLst>
              <a:ext uri="{FF2B5EF4-FFF2-40B4-BE49-F238E27FC236}">
                <a16:creationId xmlns:a16="http://schemas.microsoft.com/office/drawing/2014/main" id="{4E18BEFE-5069-CA6F-29ED-33BCB97F4D0F}"/>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 name="Google Shape;36;p5" descr="A black and white logo&#10;&#10;Description automatically generated">
            <a:extLst>
              <a:ext uri="{FF2B5EF4-FFF2-40B4-BE49-F238E27FC236}">
                <a16:creationId xmlns:a16="http://schemas.microsoft.com/office/drawing/2014/main" id="{851CD8E9-DA74-0135-6163-AC0399560FEA}"/>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0" name="Google Shape;37;p5" descr="A logo of an airplane&#10;&#10;Description automatically generated">
            <a:extLst>
              <a:ext uri="{FF2B5EF4-FFF2-40B4-BE49-F238E27FC236}">
                <a16:creationId xmlns:a16="http://schemas.microsoft.com/office/drawing/2014/main" id="{2BCD6131-4976-0A40-A692-965217A6A2F9}"/>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1" name="Google Shape;38;p5">
            <a:extLst>
              <a:ext uri="{FF2B5EF4-FFF2-40B4-BE49-F238E27FC236}">
                <a16:creationId xmlns:a16="http://schemas.microsoft.com/office/drawing/2014/main" id="{364D6CB7-F51D-1C2F-1EAF-8CD88FA22AA1}"/>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329168193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68EA-A721-4FF0-F0B3-183C20ECFD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D9EADE-B417-3D78-D6C5-9E3010976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7A7681-74E2-33F8-B9FE-1A41BA631F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Google Shape;35;p5">
            <a:extLst>
              <a:ext uri="{FF2B5EF4-FFF2-40B4-BE49-F238E27FC236}">
                <a16:creationId xmlns:a16="http://schemas.microsoft.com/office/drawing/2014/main" id="{29A9FFD5-8219-5B46-BD10-9757EFCC1052}"/>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1" name="Google Shape;36;p5" descr="A black and white logo&#10;&#10;Description automatically generated">
            <a:extLst>
              <a:ext uri="{FF2B5EF4-FFF2-40B4-BE49-F238E27FC236}">
                <a16:creationId xmlns:a16="http://schemas.microsoft.com/office/drawing/2014/main" id="{232AF8E0-FCBB-FE01-D833-630416580A4C}"/>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2" name="Google Shape;37;p5" descr="A logo of an airplane&#10;&#10;Description automatically generated">
            <a:extLst>
              <a:ext uri="{FF2B5EF4-FFF2-40B4-BE49-F238E27FC236}">
                <a16:creationId xmlns:a16="http://schemas.microsoft.com/office/drawing/2014/main" id="{86AE90CB-B047-44FB-520E-B4196E4E8AD2}"/>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3" name="Google Shape;38;p5">
            <a:extLst>
              <a:ext uri="{FF2B5EF4-FFF2-40B4-BE49-F238E27FC236}">
                <a16:creationId xmlns:a16="http://schemas.microsoft.com/office/drawing/2014/main" id="{7EF37DC7-1C63-1751-338D-E2D8FED942D9}"/>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856101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ASLAY GRO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68EA-A721-4FF0-F0B3-183C20ECFD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D9EADE-B417-3D78-D6C5-9E3010976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7A7681-74E2-33F8-B9FE-1A41BA631F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Google Shape;35;p5">
            <a:extLst>
              <a:ext uri="{FF2B5EF4-FFF2-40B4-BE49-F238E27FC236}">
                <a16:creationId xmlns:a16="http://schemas.microsoft.com/office/drawing/2014/main" id="{0F66E600-0CCD-F8BB-7980-62F9C4A359EA}"/>
              </a:ext>
            </a:extLst>
          </p:cNvPr>
          <p:cNvSpPr/>
          <p:nvPr userDrawn="1"/>
        </p:nvSpPr>
        <p:spPr>
          <a:xfrm>
            <a:off x="0" y="5883965"/>
            <a:ext cx="12192000" cy="974035"/>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 name="Google Shape;38;p5">
            <a:extLst>
              <a:ext uri="{FF2B5EF4-FFF2-40B4-BE49-F238E27FC236}">
                <a16:creationId xmlns:a16="http://schemas.microsoft.com/office/drawing/2014/main" id="{0153D88D-A9E1-ADDD-AF65-8CB628928906}"/>
              </a:ext>
            </a:extLst>
          </p:cNvPr>
          <p:cNvPicPr preferRelativeResize="0"/>
          <p:nvPr userDrawn="1"/>
        </p:nvPicPr>
        <p:blipFill>
          <a:blip r:embed="rId2"/>
          <a:srcRect l="-869" t="-13684" r="-294" b="-13671"/>
          <a:stretch>
            <a:fillRect/>
          </a:stretch>
        </p:blipFill>
        <p:spPr>
          <a:xfrm>
            <a:off x="5070162" y="6252096"/>
            <a:ext cx="2051675" cy="237744"/>
          </a:xfrm>
          <a:prstGeom prst="rect">
            <a:avLst/>
          </a:prstGeom>
          <a:noFill/>
          <a:ln>
            <a:noFill/>
          </a:ln>
        </p:spPr>
      </p:pic>
      <p:pic>
        <p:nvPicPr>
          <p:cNvPr id="7" name="Google Shape;24;p4" descr="A picture containing text, sign&#10;&#10;Description automatically generated">
            <a:extLst>
              <a:ext uri="{FF2B5EF4-FFF2-40B4-BE49-F238E27FC236}">
                <a16:creationId xmlns:a16="http://schemas.microsoft.com/office/drawing/2014/main" id="{8786F314-AFEA-9482-FFE9-67F34E8FE485}"/>
              </a:ext>
            </a:extLst>
          </p:cNvPr>
          <p:cNvPicPr preferRelativeResize="0"/>
          <p:nvPr userDrawn="1"/>
        </p:nvPicPr>
        <p:blipFill rotWithShape="1">
          <a:blip r:embed="rId3">
            <a:alphaModFix/>
          </a:blip>
          <a:srcRect/>
          <a:stretch/>
        </p:blipFill>
        <p:spPr>
          <a:xfrm>
            <a:off x="570222" y="6073729"/>
            <a:ext cx="1701477" cy="520410"/>
          </a:xfrm>
          <a:prstGeom prst="rect">
            <a:avLst/>
          </a:prstGeom>
          <a:noFill/>
          <a:ln>
            <a:noFill/>
          </a:ln>
        </p:spPr>
      </p:pic>
      <p:pic>
        <p:nvPicPr>
          <p:cNvPr id="9" name="Google Shape;26;p4">
            <a:extLst>
              <a:ext uri="{FF2B5EF4-FFF2-40B4-BE49-F238E27FC236}">
                <a16:creationId xmlns:a16="http://schemas.microsoft.com/office/drawing/2014/main" id="{1C5F3ACC-295B-1A24-2EC0-FE4BEF1D8264}"/>
              </a:ext>
            </a:extLst>
          </p:cNvPr>
          <p:cNvPicPr preferRelativeResize="0"/>
          <p:nvPr userDrawn="1"/>
        </p:nvPicPr>
        <p:blipFill rotWithShape="1">
          <a:blip r:embed="rId4">
            <a:alphaModFix/>
          </a:blip>
          <a:srcRect/>
          <a:stretch/>
        </p:blipFill>
        <p:spPr>
          <a:xfrm>
            <a:off x="10118048" y="6200336"/>
            <a:ext cx="1260625" cy="267197"/>
          </a:xfrm>
          <a:prstGeom prst="rect">
            <a:avLst/>
          </a:prstGeom>
          <a:noFill/>
          <a:ln>
            <a:noFill/>
          </a:ln>
        </p:spPr>
      </p:pic>
    </p:spTree>
    <p:extLst>
      <p:ext uri="{BB962C8B-B14F-4D97-AF65-F5344CB8AC3E}">
        <p14:creationId xmlns:p14="http://schemas.microsoft.com/office/powerpoint/2010/main" val="688160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81C5-2907-6A4A-3925-205F4477F0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672A3F-EB9C-5950-796E-FED57CC5A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78F50C-7631-064A-6000-09500F377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Google Shape;35;p5">
            <a:extLst>
              <a:ext uri="{FF2B5EF4-FFF2-40B4-BE49-F238E27FC236}">
                <a16:creationId xmlns:a16="http://schemas.microsoft.com/office/drawing/2014/main" id="{E2495953-727B-CF9E-35E6-88E5EAF6F513}"/>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1" name="Google Shape;36;p5" descr="A black and white logo&#10;&#10;Description automatically generated">
            <a:extLst>
              <a:ext uri="{FF2B5EF4-FFF2-40B4-BE49-F238E27FC236}">
                <a16:creationId xmlns:a16="http://schemas.microsoft.com/office/drawing/2014/main" id="{C6E690AA-8539-506A-73E9-69669C049C78}"/>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2" name="Google Shape;37;p5" descr="A logo of an airplane&#10;&#10;Description automatically generated">
            <a:extLst>
              <a:ext uri="{FF2B5EF4-FFF2-40B4-BE49-F238E27FC236}">
                <a16:creationId xmlns:a16="http://schemas.microsoft.com/office/drawing/2014/main" id="{CFB95279-D3CD-B5D2-BD22-42B1B02577C4}"/>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3" name="Google Shape;38;p5">
            <a:extLst>
              <a:ext uri="{FF2B5EF4-FFF2-40B4-BE49-F238E27FC236}">
                <a16:creationId xmlns:a16="http://schemas.microsoft.com/office/drawing/2014/main" id="{5EBF9964-1D40-A439-B052-7EDC4D8711AD}"/>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2737575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8D90-D149-6AC2-508C-6DA9833D80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1223DB-2B75-414C-C6E3-C15FEEE5BE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Google Shape;35;p5">
            <a:extLst>
              <a:ext uri="{FF2B5EF4-FFF2-40B4-BE49-F238E27FC236}">
                <a16:creationId xmlns:a16="http://schemas.microsoft.com/office/drawing/2014/main" id="{2B261BD6-703C-A860-C954-CF3166156CB8}"/>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 name="Google Shape;36;p5" descr="A black and white logo&#10;&#10;Description automatically generated">
            <a:extLst>
              <a:ext uri="{FF2B5EF4-FFF2-40B4-BE49-F238E27FC236}">
                <a16:creationId xmlns:a16="http://schemas.microsoft.com/office/drawing/2014/main" id="{947CE4C7-0F41-5CF2-96E4-0CAB374F8F62}"/>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1" name="Google Shape;37;p5" descr="A logo of an airplane&#10;&#10;Description automatically generated">
            <a:extLst>
              <a:ext uri="{FF2B5EF4-FFF2-40B4-BE49-F238E27FC236}">
                <a16:creationId xmlns:a16="http://schemas.microsoft.com/office/drawing/2014/main" id="{5A4D3307-C56D-296A-8B53-65508BEFB99B}"/>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2" name="Google Shape;38;p5">
            <a:extLst>
              <a:ext uri="{FF2B5EF4-FFF2-40B4-BE49-F238E27FC236}">
                <a16:creationId xmlns:a16="http://schemas.microsoft.com/office/drawing/2014/main" id="{12EAFE9A-A9D4-7C50-785E-619CCE091A48}"/>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3762312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09254-F029-D17B-7680-620A37F2E7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A60588-61D1-301B-A4E6-0C675673F5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Google Shape;35;p5">
            <a:extLst>
              <a:ext uri="{FF2B5EF4-FFF2-40B4-BE49-F238E27FC236}">
                <a16:creationId xmlns:a16="http://schemas.microsoft.com/office/drawing/2014/main" id="{90F063FB-7E0C-D5E6-C842-130BDFAE1BFD}"/>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 name="Google Shape;36;p5" descr="A black and white logo&#10;&#10;Description automatically generated">
            <a:extLst>
              <a:ext uri="{FF2B5EF4-FFF2-40B4-BE49-F238E27FC236}">
                <a16:creationId xmlns:a16="http://schemas.microsoft.com/office/drawing/2014/main" id="{05AB45F1-CFA0-2215-C167-AD77695D9C88}"/>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1" name="Google Shape;37;p5" descr="A logo of an airplane&#10;&#10;Description automatically generated">
            <a:extLst>
              <a:ext uri="{FF2B5EF4-FFF2-40B4-BE49-F238E27FC236}">
                <a16:creationId xmlns:a16="http://schemas.microsoft.com/office/drawing/2014/main" id="{862432F6-26E7-EFEF-6451-92AA4E38E64A}"/>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2" name="Google Shape;38;p5">
            <a:extLst>
              <a:ext uri="{FF2B5EF4-FFF2-40B4-BE49-F238E27FC236}">
                <a16:creationId xmlns:a16="http://schemas.microsoft.com/office/drawing/2014/main" id="{3A95C582-FC5A-4876-E570-41A26C8F7D31}"/>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4234520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able of Content version 1">
    <p:bg>
      <p:bgPr>
        <a:solidFill>
          <a:srgbClr val="2C2A29"/>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A6D08E3-B5C8-3BA2-465C-63C5A3570512}"/>
              </a:ext>
            </a:extLst>
          </p:cNvPr>
          <p:cNvSpPr>
            <a:spLocks noGrp="1"/>
          </p:cNvSpPr>
          <p:nvPr>
            <p:ph type="body" sz="quarter" idx="14" hasCustomPrompt="1"/>
          </p:nvPr>
        </p:nvSpPr>
        <p:spPr>
          <a:xfrm>
            <a:off x="1718368" y="840591"/>
            <a:ext cx="1192972" cy="946916"/>
          </a:xfrm>
        </p:spPr>
        <p:txBody>
          <a:bodyPr anchor="b">
            <a:normAutofit/>
          </a:bodyPr>
          <a:lstStyle>
            <a:lvl1pPr marL="0" indent="0">
              <a:buNone/>
              <a:defRPr sz="3600" b="1" i="0">
                <a:solidFill>
                  <a:srgbClr val="BD8C3D"/>
                </a:solidFill>
                <a:latin typeface="Inter" panose="02000503000000020004" pitchFamily="2" charset="0"/>
                <a:ea typeface="Inter" panose="02000503000000020004" pitchFamily="2" charset="0"/>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01</a:t>
            </a:r>
          </a:p>
        </p:txBody>
      </p:sp>
      <p:sp>
        <p:nvSpPr>
          <p:cNvPr id="12" name="Text Placeholder 11">
            <a:extLst>
              <a:ext uri="{FF2B5EF4-FFF2-40B4-BE49-F238E27FC236}">
                <a16:creationId xmlns:a16="http://schemas.microsoft.com/office/drawing/2014/main" id="{A1884520-9E8C-7C2C-DC80-878C30F8C0D0}"/>
              </a:ext>
            </a:extLst>
          </p:cNvPr>
          <p:cNvSpPr>
            <a:spLocks noGrp="1"/>
          </p:cNvSpPr>
          <p:nvPr>
            <p:ph type="body" sz="quarter" idx="13" hasCustomPrompt="1"/>
          </p:nvPr>
        </p:nvSpPr>
        <p:spPr>
          <a:xfrm>
            <a:off x="1718368" y="1849203"/>
            <a:ext cx="2000803" cy="946916"/>
          </a:xfrm>
        </p:spPr>
        <p:txBody>
          <a:bodyPr anchor="t">
            <a:normAutofit/>
          </a:bodyPr>
          <a:lstStyle>
            <a:lvl1pPr marL="0" indent="0">
              <a:buNone/>
              <a:defRPr sz="2000" b="1" i="0">
                <a:latin typeface="Inter" panose="02000503000000020004" pitchFamily="2" charset="0"/>
                <a:ea typeface="Inter" panose="02000503000000020004" pitchFamily="2" charset="0"/>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2" name="Text Placeholder 13">
            <a:extLst>
              <a:ext uri="{FF2B5EF4-FFF2-40B4-BE49-F238E27FC236}">
                <a16:creationId xmlns:a16="http://schemas.microsoft.com/office/drawing/2014/main" id="{489F24A5-5746-9ACB-E4B2-D4CECA63585E}"/>
              </a:ext>
            </a:extLst>
          </p:cNvPr>
          <p:cNvSpPr>
            <a:spLocks noGrp="1"/>
          </p:cNvSpPr>
          <p:nvPr>
            <p:ph type="body" sz="quarter" idx="15" hasCustomPrompt="1"/>
          </p:nvPr>
        </p:nvSpPr>
        <p:spPr>
          <a:xfrm>
            <a:off x="5135492" y="840591"/>
            <a:ext cx="1192972" cy="946916"/>
          </a:xfrm>
        </p:spPr>
        <p:txBody>
          <a:bodyPr anchor="b">
            <a:normAutofit/>
          </a:bodyPr>
          <a:lstStyle>
            <a:lvl1pPr marL="0" indent="0">
              <a:buNone/>
              <a:defRPr sz="3600" b="1" i="0">
                <a:solidFill>
                  <a:srgbClr val="BD8C3D"/>
                </a:solidFill>
                <a:latin typeface="Inter" panose="02000503000000020004" pitchFamily="2" charset="0"/>
                <a:ea typeface="Inter" panose="02000503000000020004" pitchFamily="2" charset="0"/>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02</a:t>
            </a:r>
          </a:p>
        </p:txBody>
      </p:sp>
      <p:sp>
        <p:nvSpPr>
          <p:cNvPr id="3" name="Text Placeholder 11">
            <a:extLst>
              <a:ext uri="{FF2B5EF4-FFF2-40B4-BE49-F238E27FC236}">
                <a16:creationId xmlns:a16="http://schemas.microsoft.com/office/drawing/2014/main" id="{166B2048-8522-2F61-0F6D-0E2AA7BAD2D5}"/>
              </a:ext>
            </a:extLst>
          </p:cNvPr>
          <p:cNvSpPr>
            <a:spLocks noGrp="1"/>
          </p:cNvSpPr>
          <p:nvPr>
            <p:ph type="body" sz="quarter" idx="16" hasCustomPrompt="1"/>
          </p:nvPr>
        </p:nvSpPr>
        <p:spPr>
          <a:xfrm>
            <a:off x="5135492" y="1849203"/>
            <a:ext cx="2000803" cy="946916"/>
          </a:xfrm>
        </p:spPr>
        <p:txBody>
          <a:bodyPr anchor="t">
            <a:normAutofit/>
          </a:bodyPr>
          <a:lstStyle>
            <a:lvl1pPr marL="0" indent="0">
              <a:buNone/>
              <a:defRPr sz="2000" b="1" i="0">
                <a:latin typeface="Inter" panose="02000503000000020004" pitchFamily="2" charset="0"/>
                <a:ea typeface="Inter" panose="02000503000000020004" pitchFamily="2" charset="0"/>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7" name="Text Placeholder 13">
            <a:extLst>
              <a:ext uri="{FF2B5EF4-FFF2-40B4-BE49-F238E27FC236}">
                <a16:creationId xmlns:a16="http://schemas.microsoft.com/office/drawing/2014/main" id="{2D31F8D2-080D-693C-1FBF-A6395E0E4B2D}"/>
              </a:ext>
            </a:extLst>
          </p:cNvPr>
          <p:cNvSpPr>
            <a:spLocks noGrp="1"/>
          </p:cNvSpPr>
          <p:nvPr>
            <p:ph type="body" sz="quarter" idx="17" hasCustomPrompt="1"/>
          </p:nvPr>
        </p:nvSpPr>
        <p:spPr>
          <a:xfrm>
            <a:off x="8552616" y="840591"/>
            <a:ext cx="1192972" cy="946916"/>
          </a:xfrm>
        </p:spPr>
        <p:txBody>
          <a:bodyPr anchor="b">
            <a:normAutofit/>
          </a:bodyPr>
          <a:lstStyle>
            <a:lvl1pPr marL="0" indent="0">
              <a:buNone/>
              <a:defRPr sz="3600" b="1" i="0">
                <a:solidFill>
                  <a:srgbClr val="BD8C3D"/>
                </a:solidFill>
                <a:latin typeface="Inter" panose="02000503000000020004" pitchFamily="2" charset="0"/>
                <a:ea typeface="Inter" panose="02000503000000020004" pitchFamily="2" charset="0"/>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03</a:t>
            </a:r>
          </a:p>
        </p:txBody>
      </p:sp>
      <p:sp>
        <p:nvSpPr>
          <p:cNvPr id="8" name="Text Placeholder 11">
            <a:extLst>
              <a:ext uri="{FF2B5EF4-FFF2-40B4-BE49-F238E27FC236}">
                <a16:creationId xmlns:a16="http://schemas.microsoft.com/office/drawing/2014/main" id="{64711FCF-B558-BF6A-DA07-E45954B38185}"/>
              </a:ext>
            </a:extLst>
          </p:cNvPr>
          <p:cNvSpPr>
            <a:spLocks noGrp="1"/>
          </p:cNvSpPr>
          <p:nvPr>
            <p:ph type="body" sz="quarter" idx="18" hasCustomPrompt="1"/>
          </p:nvPr>
        </p:nvSpPr>
        <p:spPr>
          <a:xfrm>
            <a:off x="8552616" y="1849203"/>
            <a:ext cx="2000803" cy="946916"/>
          </a:xfrm>
        </p:spPr>
        <p:txBody>
          <a:bodyPr anchor="t">
            <a:normAutofit/>
          </a:bodyPr>
          <a:lstStyle>
            <a:lvl1pPr marL="0" indent="0">
              <a:buNone/>
              <a:defRPr sz="2000" b="1" i="0">
                <a:latin typeface="Inter" panose="02000503000000020004" pitchFamily="2" charset="0"/>
                <a:ea typeface="Inter" panose="02000503000000020004" pitchFamily="2" charset="0"/>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9" name="Text Placeholder 13">
            <a:extLst>
              <a:ext uri="{FF2B5EF4-FFF2-40B4-BE49-F238E27FC236}">
                <a16:creationId xmlns:a16="http://schemas.microsoft.com/office/drawing/2014/main" id="{A6E27ED0-0B88-AE33-9196-F8CE57FE2308}"/>
              </a:ext>
            </a:extLst>
          </p:cNvPr>
          <p:cNvSpPr>
            <a:spLocks noGrp="1"/>
          </p:cNvSpPr>
          <p:nvPr>
            <p:ph type="body" sz="quarter" idx="19" hasCustomPrompt="1"/>
          </p:nvPr>
        </p:nvSpPr>
        <p:spPr>
          <a:xfrm>
            <a:off x="1718368" y="3524156"/>
            <a:ext cx="1192972" cy="946916"/>
          </a:xfrm>
        </p:spPr>
        <p:txBody>
          <a:bodyPr anchor="b">
            <a:normAutofit/>
          </a:bodyPr>
          <a:lstStyle>
            <a:lvl1pPr marL="0" indent="0">
              <a:buNone/>
              <a:defRPr sz="3600" b="1" i="0">
                <a:solidFill>
                  <a:srgbClr val="BD8C3D"/>
                </a:solidFill>
                <a:latin typeface="Inter" panose="02000503000000020004" pitchFamily="2" charset="0"/>
                <a:ea typeface="Inter" panose="02000503000000020004" pitchFamily="2" charset="0"/>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04</a:t>
            </a:r>
          </a:p>
        </p:txBody>
      </p:sp>
      <p:sp>
        <p:nvSpPr>
          <p:cNvPr id="10" name="Text Placeholder 11">
            <a:extLst>
              <a:ext uri="{FF2B5EF4-FFF2-40B4-BE49-F238E27FC236}">
                <a16:creationId xmlns:a16="http://schemas.microsoft.com/office/drawing/2014/main" id="{F5D2FFA0-ED16-4A89-6DEB-124A253D2DB5}"/>
              </a:ext>
            </a:extLst>
          </p:cNvPr>
          <p:cNvSpPr>
            <a:spLocks noGrp="1"/>
          </p:cNvSpPr>
          <p:nvPr>
            <p:ph type="body" sz="quarter" idx="20" hasCustomPrompt="1"/>
          </p:nvPr>
        </p:nvSpPr>
        <p:spPr>
          <a:xfrm>
            <a:off x="1718368" y="4532768"/>
            <a:ext cx="2000803" cy="946916"/>
          </a:xfrm>
        </p:spPr>
        <p:txBody>
          <a:bodyPr anchor="t">
            <a:normAutofit/>
          </a:bodyPr>
          <a:lstStyle>
            <a:lvl1pPr marL="0" indent="0">
              <a:buNone/>
              <a:defRPr sz="2000" b="1" i="0">
                <a:latin typeface="Inter" panose="02000503000000020004" pitchFamily="2" charset="0"/>
                <a:ea typeface="Inter" panose="02000503000000020004" pitchFamily="2" charset="0"/>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11" name="Text Placeholder 13">
            <a:extLst>
              <a:ext uri="{FF2B5EF4-FFF2-40B4-BE49-F238E27FC236}">
                <a16:creationId xmlns:a16="http://schemas.microsoft.com/office/drawing/2014/main" id="{2395805C-6B84-7FFB-45FF-CD14DD0DAC56}"/>
              </a:ext>
            </a:extLst>
          </p:cNvPr>
          <p:cNvSpPr>
            <a:spLocks noGrp="1"/>
          </p:cNvSpPr>
          <p:nvPr>
            <p:ph type="body" sz="quarter" idx="21" hasCustomPrompt="1"/>
          </p:nvPr>
        </p:nvSpPr>
        <p:spPr>
          <a:xfrm>
            <a:off x="5135492" y="3524156"/>
            <a:ext cx="1192972" cy="946916"/>
          </a:xfrm>
        </p:spPr>
        <p:txBody>
          <a:bodyPr anchor="b">
            <a:normAutofit/>
          </a:bodyPr>
          <a:lstStyle>
            <a:lvl1pPr marL="0" indent="0">
              <a:buNone/>
              <a:defRPr sz="3600" b="1" i="0">
                <a:solidFill>
                  <a:srgbClr val="BD8C3D"/>
                </a:solidFill>
                <a:latin typeface="Inter" panose="02000503000000020004" pitchFamily="2" charset="0"/>
                <a:ea typeface="Inter" panose="02000503000000020004" pitchFamily="2" charset="0"/>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05</a:t>
            </a:r>
          </a:p>
        </p:txBody>
      </p:sp>
      <p:sp>
        <p:nvSpPr>
          <p:cNvPr id="13" name="Text Placeholder 11">
            <a:extLst>
              <a:ext uri="{FF2B5EF4-FFF2-40B4-BE49-F238E27FC236}">
                <a16:creationId xmlns:a16="http://schemas.microsoft.com/office/drawing/2014/main" id="{5EF4CE57-883B-CE55-F57E-1D7871A0EFEC}"/>
              </a:ext>
            </a:extLst>
          </p:cNvPr>
          <p:cNvSpPr>
            <a:spLocks noGrp="1"/>
          </p:cNvSpPr>
          <p:nvPr>
            <p:ph type="body" sz="quarter" idx="22" hasCustomPrompt="1"/>
          </p:nvPr>
        </p:nvSpPr>
        <p:spPr>
          <a:xfrm>
            <a:off x="5135492" y="4532768"/>
            <a:ext cx="2000803" cy="946916"/>
          </a:xfrm>
        </p:spPr>
        <p:txBody>
          <a:bodyPr anchor="t">
            <a:normAutofit/>
          </a:bodyPr>
          <a:lstStyle>
            <a:lvl1pPr marL="0" indent="0">
              <a:buNone/>
              <a:defRPr sz="2000" b="1" i="0">
                <a:latin typeface="Inter" panose="02000503000000020004" pitchFamily="2" charset="0"/>
                <a:ea typeface="Inter" panose="02000503000000020004" pitchFamily="2" charset="0"/>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25" name="Text Placeholder 13">
            <a:extLst>
              <a:ext uri="{FF2B5EF4-FFF2-40B4-BE49-F238E27FC236}">
                <a16:creationId xmlns:a16="http://schemas.microsoft.com/office/drawing/2014/main" id="{94FB81FB-4333-5ABF-715C-E583E0B1B535}"/>
              </a:ext>
            </a:extLst>
          </p:cNvPr>
          <p:cNvSpPr>
            <a:spLocks noGrp="1"/>
          </p:cNvSpPr>
          <p:nvPr>
            <p:ph type="body" sz="quarter" idx="23" hasCustomPrompt="1"/>
          </p:nvPr>
        </p:nvSpPr>
        <p:spPr>
          <a:xfrm>
            <a:off x="8552616" y="3524156"/>
            <a:ext cx="1192972" cy="946916"/>
          </a:xfrm>
        </p:spPr>
        <p:txBody>
          <a:bodyPr anchor="b">
            <a:normAutofit/>
          </a:bodyPr>
          <a:lstStyle>
            <a:lvl1pPr marL="0" indent="0">
              <a:buNone/>
              <a:defRPr sz="3600" b="1" i="0">
                <a:solidFill>
                  <a:srgbClr val="BD8C3D"/>
                </a:solidFill>
                <a:latin typeface="Inter" panose="02000503000000020004" pitchFamily="2" charset="0"/>
                <a:ea typeface="Inter" panose="02000503000000020004" pitchFamily="2" charset="0"/>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06</a:t>
            </a:r>
          </a:p>
        </p:txBody>
      </p:sp>
      <p:sp>
        <p:nvSpPr>
          <p:cNvPr id="26" name="Text Placeholder 11">
            <a:extLst>
              <a:ext uri="{FF2B5EF4-FFF2-40B4-BE49-F238E27FC236}">
                <a16:creationId xmlns:a16="http://schemas.microsoft.com/office/drawing/2014/main" id="{9FA2CE33-B82C-D301-B546-1336B70C9B39}"/>
              </a:ext>
            </a:extLst>
          </p:cNvPr>
          <p:cNvSpPr>
            <a:spLocks noGrp="1"/>
          </p:cNvSpPr>
          <p:nvPr>
            <p:ph type="body" sz="quarter" idx="24" hasCustomPrompt="1"/>
          </p:nvPr>
        </p:nvSpPr>
        <p:spPr>
          <a:xfrm>
            <a:off x="8552616" y="4532768"/>
            <a:ext cx="2000803" cy="946916"/>
          </a:xfrm>
        </p:spPr>
        <p:txBody>
          <a:bodyPr anchor="t">
            <a:normAutofit/>
          </a:bodyPr>
          <a:lstStyle>
            <a:lvl1pPr marL="0" indent="0">
              <a:buNone/>
              <a:defRPr sz="2000" b="1" i="0">
                <a:latin typeface="Inter" panose="02000503000000020004" pitchFamily="2" charset="0"/>
                <a:ea typeface="Inter" panose="02000503000000020004" pitchFamily="2" charset="0"/>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4" name="Google Shape;35;p5">
            <a:extLst>
              <a:ext uri="{FF2B5EF4-FFF2-40B4-BE49-F238E27FC236}">
                <a16:creationId xmlns:a16="http://schemas.microsoft.com/office/drawing/2014/main" id="{8EF10257-6F72-DB60-FC5C-7DC6C8C9AB61}"/>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 name="Google Shape;36;p5" descr="A black and white logo&#10;&#10;Description automatically generated">
            <a:extLst>
              <a:ext uri="{FF2B5EF4-FFF2-40B4-BE49-F238E27FC236}">
                <a16:creationId xmlns:a16="http://schemas.microsoft.com/office/drawing/2014/main" id="{C72430AC-B7FF-D211-145F-F2DDF83F7729}"/>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6" name="Google Shape;37;p5" descr="A logo of an airplane&#10;&#10;Description automatically generated">
            <a:extLst>
              <a:ext uri="{FF2B5EF4-FFF2-40B4-BE49-F238E27FC236}">
                <a16:creationId xmlns:a16="http://schemas.microsoft.com/office/drawing/2014/main" id="{C5D0795B-7957-F556-58A2-D6562D6B3B93}"/>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5" name="Google Shape;38;p5">
            <a:extLst>
              <a:ext uri="{FF2B5EF4-FFF2-40B4-BE49-F238E27FC236}">
                <a16:creationId xmlns:a16="http://schemas.microsoft.com/office/drawing/2014/main" id="{3665339D-55B9-FBD8-F591-9EE3B61EC61A}"/>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297938419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Gold">
    <p:bg>
      <p:bgPr>
        <a:solidFill>
          <a:srgbClr val="BD8C3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1CD2-754B-C31A-AE65-7ECA136EA7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C0E978-CEC4-E89A-429D-E25DEF36B0C9}"/>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220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Black">
    <p:bg>
      <p:bgPr>
        <a:solidFill>
          <a:srgbClr val="2C2A2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1CD2-754B-C31A-AE65-7ECA136EA7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C0E978-CEC4-E89A-429D-E25DEF36B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2666870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White Large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1CD2-754B-C31A-AE65-7ECA136EA7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C0E978-CEC4-E89A-429D-E25DEF36B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A black and gold text on a black background&#10;&#10;AI-generated content may be incorrect.">
            <a:extLst>
              <a:ext uri="{FF2B5EF4-FFF2-40B4-BE49-F238E27FC236}">
                <a16:creationId xmlns:a16="http://schemas.microsoft.com/office/drawing/2014/main" id="{EC121400-6CE9-3050-A093-9456D3B34DF2}"/>
              </a:ext>
            </a:extLst>
          </p:cNvPr>
          <p:cNvPicPr>
            <a:picLocks noChangeAspect="1"/>
          </p:cNvPicPr>
          <p:nvPr userDrawn="1"/>
        </p:nvPicPr>
        <p:blipFill>
          <a:blip r:embed="rId2"/>
          <a:stretch>
            <a:fillRect/>
          </a:stretch>
        </p:blipFill>
        <p:spPr>
          <a:xfrm>
            <a:off x="2209800" y="-291306"/>
            <a:ext cx="7772400" cy="4371975"/>
          </a:xfrm>
          <a:prstGeom prst="rect">
            <a:avLst/>
          </a:prstGeom>
        </p:spPr>
      </p:pic>
    </p:spTree>
    <p:extLst>
      <p:ext uri="{BB962C8B-B14F-4D97-AF65-F5344CB8AC3E}">
        <p14:creationId xmlns:p14="http://schemas.microsoft.com/office/powerpoint/2010/main" val="2588613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Gold Large Logo">
    <p:bg>
      <p:bgPr>
        <a:solidFill>
          <a:srgbClr val="BD8C3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121400-6CE9-3050-A093-9456D3B34DF2}"/>
              </a:ext>
            </a:extLst>
          </p:cNvPr>
          <p:cNvPicPr>
            <a:picLocks noChangeAspect="1"/>
          </p:cNvPicPr>
          <p:nvPr userDrawn="1"/>
        </p:nvPicPr>
        <p:blipFill>
          <a:blip r:embed="rId2"/>
          <a:srcRect l="-3449" t="-106789" r="-4630" b="-129300"/>
          <a:stretch>
            <a:fillRect/>
          </a:stretch>
        </p:blipFill>
        <p:spPr>
          <a:xfrm>
            <a:off x="3818238" y="1211372"/>
            <a:ext cx="4943277" cy="1414870"/>
          </a:xfrm>
          <a:prstGeom prst="rect">
            <a:avLst/>
          </a:prstGeom>
        </p:spPr>
      </p:pic>
      <p:sp>
        <p:nvSpPr>
          <p:cNvPr id="2" name="Title 1">
            <a:extLst>
              <a:ext uri="{FF2B5EF4-FFF2-40B4-BE49-F238E27FC236}">
                <a16:creationId xmlns:a16="http://schemas.microsoft.com/office/drawing/2014/main" id="{3E841CD2-754B-C31A-AE65-7ECA136EA7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C0E978-CEC4-E89A-429D-E25DEF36B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612505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Black Large Logo">
    <p:bg>
      <p:bgPr>
        <a:solidFill>
          <a:srgbClr val="2C2A29"/>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8C445B-D215-067A-E6FF-370251C3A603}"/>
              </a:ext>
            </a:extLst>
          </p:cNvPr>
          <p:cNvPicPr>
            <a:picLocks noChangeAspect="1"/>
          </p:cNvPicPr>
          <p:nvPr userDrawn="1"/>
        </p:nvPicPr>
        <p:blipFill>
          <a:blip r:embed="rId2"/>
          <a:srcRect l="17647" t="39251" r="16120" b="41050"/>
          <a:stretch/>
        </p:blipFill>
        <p:spPr>
          <a:xfrm>
            <a:off x="3581400" y="1424763"/>
            <a:ext cx="5147930" cy="861238"/>
          </a:xfrm>
          <a:prstGeom prst="rect">
            <a:avLst/>
          </a:prstGeom>
        </p:spPr>
      </p:pic>
      <p:sp>
        <p:nvSpPr>
          <p:cNvPr id="2" name="Title 1">
            <a:extLst>
              <a:ext uri="{FF2B5EF4-FFF2-40B4-BE49-F238E27FC236}">
                <a16:creationId xmlns:a16="http://schemas.microsoft.com/office/drawing/2014/main" id="{3E841CD2-754B-C31A-AE65-7ECA136EA7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C0E978-CEC4-E89A-429D-E25DEF36B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0592627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 version 2">
    <p:bg>
      <p:bgPr>
        <a:solidFill>
          <a:srgbClr val="2C2A29"/>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A6D08E3-B5C8-3BA2-465C-63C5A3570512}"/>
              </a:ext>
            </a:extLst>
          </p:cNvPr>
          <p:cNvSpPr>
            <a:spLocks noGrp="1"/>
          </p:cNvSpPr>
          <p:nvPr>
            <p:ph type="body" sz="quarter" idx="14" hasCustomPrompt="1"/>
          </p:nvPr>
        </p:nvSpPr>
        <p:spPr>
          <a:xfrm>
            <a:off x="1288911" y="1877739"/>
            <a:ext cx="1192972" cy="1041608"/>
          </a:xfrm>
        </p:spPr>
        <p:txBody>
          <a:bodyPr anchor="b">
            <a:normAutofit/>
          </a:bodyPr>
          <a:lstStyle>
            <a:lvl1pPr marL="0" indent="0">
              <a:buNone/>
              <a:defRPr sz="6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01</a:t>
            </a:r>
          </a:p>
        </p:txBody>
      </p:sp>
      <p:sp>
        <p:nvSpPr>
          <p:cNvPr id="12" name="Text Placeholder 11">
            <a:extLst>
              <a:ext uri="{FF2B5EF4-FFF2-40B4-BE49-F238E27FC236}">
                <a16:creationId xmlns:a16="http://schemas.microsoft.com/office/drawing/2014/main" id="{A1884520-9E8C-7C2C-DC80-878C30F8C0D0}"/>
              </a:ext>
            </a:extLst>
          </p:cNvPr>
          <p:cNvSpPr>
            <a:spLocks noGrp="1"/>
          </p:cNvSpPr>
          <p:nvPr>
            <p:ph type="body" sz="quarter" idx="13" hasCustomPrompt="1"/>
          </p:nvPr>
        </p:nvSpPr>
        <p:spPr>
          <a:xfrm>
            <a:off x="1815823" y="1997354"/>
            <a:ext cx="2000803" cy="1041608"/>
          </a:xfrm>
        </p:spPr>
        <p:txBody>
          <a:bodyPr anchor="b">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15" name="Text Placeholder 13">
            <a:extLst>
              <a:ext uri="{FF2B5EF4-FFF2-40B4-BE49-F238E27FC236}">
                <a16:creationId xmlns:a16="http://schemas.microsoft.com/office/drawing/2014/main" id="{B4B9D1C7-BA58-A360-D2E7-18D1BF97A90D}"/>
              </a:ext>
            </a:extLst>
          </p:cNvPr>
          <p:cNvSpPr>
            <a:spLocks noGrp="1"/>
          </p:cNvSpPr>
          <p:nvPr>
            <p:ph type="body" sz="quarter" idx="15" hasCustomPrompt="1"/>
          </p:nvPr>
        </p:nvSpPr>
        <p:spPr>
          <a:xfrm>
            <a:off x="4876937" y="1877327"/>
            <a:ext cx="1192972" cy="1041608"/>
          </a:xfrm>
        </p:spPr>
        <p:txBody>
          <a:bodyPr anchor="b">
            <a:normAutofit/>
          </a:bodyPr>
          <a:lstStyle>
            <a:lvl1pPr marL="0" indent="0">
              <a:buNone/>
              <a:defRPr sz="6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02</a:t>
            </a:r>
          </a:p>
        </p:txBody>
      </p:sp>
      <p:sp>
        <p:nvSpPr>
          <p:cNvPr id="16" name="Text Placeholder 11">
            <a:extLst>
              <a:ext uri="{FF2B5EF4-FFF2-40B4-BE49-F238E27FC236}">
                <a16:creationId xmlns:a16="http://schemas.microsoft.com/office/drawing/2014/main" id="{FD693122-7691-739C-A8B1-9E71DA41872F}"/>
              </a:ext>
            </a:extLst>
          </p:cNvPr>
          <p:cNvSpPr>
            <a:spLocks noGrp="1"/>
          </p:cNvSpPr>
          <p:nvPr>
            <p:ph type="body" sz="quarter" idx="16" hasCustomPrompt="1"/>
          </p:nvPr>
        </p:nvSpPr>
        <p:spPr>
          <a:xfrm>
            <a:off x="5403849" y="1996942"/>
            <a:ext cx="2000803" cy="1041608"/>
          </a:xfrm>
        </p:spPr>
        <p:txBody>
          <a:bodyPr anchor="b">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17" name="Text Placeholder 13">
            <a:extLst>
              <a:ext uri="{FF2B5EF4-FFF2-40B4-BE49-F238E27FC236}">
                <a16:creationId xmlns:a16="http://schemas.microsoft.com/office/drawing/2014/main" id="{2271A03A-C807-F5FE-198A-CE90C7662752}"/>
              </a:ext>
            </a:extLst>
          </p:cNvPr>
          <p:cNvSpPr>
            <a:spLocks noGrp="1"/>
          </p:cNvSpPr>
          <p:nvPr>
            <p:ph type="body" sz="quarter" idx="17" hasCustomPrompt="1"/>
          </p:nvPr>
        </p:nvSpPr>
        <p:spPr>
          <a:xfrm>
            <a:off x="8464963" y="1877327"/>
            <a:ext cx="1192972" cy="1041608"/>
          </a:xfrm>
        </p:spPr>
        <p:txBody>
          <a:bodyPr anchor="b">
            <a:normAutofit/>
          </a:bodyPr>
          <a:lstStyle>
            <a:lvl1pPr marL="0" indent="0">
              <a:buNone/>
              <a:defRPr sz="6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03</a:t>
            </a:r>
          </a:p>
        </p:txBody>
      </p:sp>
      <p:sp>
        <p:nvSpPr>
          <p:cNvPr id="18" name="Text Placeholder 11">
            <a:extLst>
              <a:ext uri="{FF2B5EF4-FFF2-40B4-BE49-F238E27FC236}">
                <a16:creationId xmlns:a16="http://schemas.microsoft.com/office/drawing/2014/main" id="{3205A1A3-C5E7-95E9-0A40-BE6ABF7A6B11}"/>
              </a:ext>
            </a:extLst>
          </p:cNvPr>
          <p:cNvSpPr>
            <a:spLocks noGrp="1"/>
          </p:cNvSpPr>
          <p:nvPr>
            <p:ph type="body" sz="quarter" idx="18" hasCustomPrompt="1"/>
          </p:nvPr>
        </p:nvSpPr>
        <p:spPr>
          <a:xfrm>
            <a:off x="8991875" y="1996942"/>
            <a:ext cx="2000803" cy="1041608"/>
          </a:xfrm>
        </p:spPr>
        <p:txBody>
          <a:bodyPr anchor="b">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19" name="Text Placeholder 13">
            <a:extLst>
              <a:ext uri="{FF2B5EF4-FFF2-40B4-BE49-F238E27FC236}">
                <a16:creationId xmlns:a16="http://schemas.microsoft.com/office/drawing/2014/main" id="{BD85619A-9BFA-022C-DC5F-6282CF391436}"/>
              </a:ext>
            </a:extLst>
          </p:cNvPr>
          <p:cNvSpPr>
            <a:spLocks noGrp="1"/>
          </p:cNvSpPr>
          <p:nvPr>
            <p:ph type="body" sz="quarter" idx="19" hasCustomPrompt="1"/>
          </p:nvPr>
        </p:nvSpPr>
        <p:spPr>
          <a:xfrm>
            <a:off x="1288911" y="3945078"/>
            <a:ext cx="1192972" cy="1041608"/>
          </a:xfrm>
        </p:spPr>
        <p:txBody>
          <a:bodyPr anchor="b">
            <a:normAutofit/>
          </a:bodyPr>
          <a:lstStyle>
            <a:lvl1pPr marL="0" indent="0">
              <a:buNone/>
              <a:defRPr sz="6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04</a:t>
            </a:r>
          </a:p>
        </p:txBody>
      </p:sp>
      <p:sp>
        <p:nvSpPr>
          <p:cNvPr id="20" name="Text Placeholder 11">
            <a:extLst>
              <a:ext uri="{FF2B5EF4-FFF2-40B4-BE49-F238E27FC236}">
                <a16:creationId xmlns:a16="http://schemas.microsoft.com/office/drawing/2014/main" id="{A5EBFCC6-6D74-D98D-7BD6-74EE0933F2C5}"/>
              </a:ext>
            </a:extLst>
          </p:cNvPr>
          <p:cNvSpPr>
            <a:spLocks noGrp="1"/>
          </p:cNvSpPr>
          <p:nvPr>
            <p:ph type="body" sz="quarter" idx="20" hasCustomPrompt="1"/>
          </p:nvPr>
        </p:nvSpPr>
        <p:spPr>
          <a:xfrm>
            <a:off x="1815823" y="4064693"/>
            <a:ext cx="2000803" cy="1041608"/>
          </a:xfrm>
        </p:spPr>
        <p:txBody>
          <a:bodyPr anchor="b">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21" name="Text Placeholder 13">
            <a:extLst>
              <a:ext uri="{FF2B5EF4-FFF2-40B4-BE49-F238E27FC236}">
                <a16:creationId xmlns:a16="http://schemas.microsoft.com/office/drawing/2014/main" id="{08DFD588-AA7D-8610-5543-E55FE7805265}"/>
              </a:ext>
            </a:extLst>
          </p:cNvPr>
          <p:cNvSpPr>
            <a:spLocks noGrp="1"/>
          </p:cNvSpPr>
          <p:nvPr>
            <p:ph type="body" sz="quarter" idx="21" hasCustomPrompt="1"/>
          </p:nvPr>
        </p:nvSpPr>
        <p:spPr>
          <a:xfrm>
            <a:off x="4876937" y="3944666"/>
            <a:ext cx="1192972" cy="1041608"/>
          </a:xfrm>
        </p:spPr>
        <p:txBody>
          <a:bodyPr anchor="b">
            <a:normAutofit/>
          </a:bodyPr>
          <a:lstStyle>
            <a:lvl1pPr marL="0" indent="0">
              <a:buNone/>
              <a:defRPr sz="6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05</a:t>
            </a:r>
          </a:p>
        </p:txBody>
      </p:sp>
      <p:sp>
        <p:nvSpPr>
          <p:cNvPr id="22" name="Text Placeholder 11">
            <a:extLst>
              <a:ext uri="{FF2B5EF4-FFF2-40B4-BE49-F238E27FC236}">
                <a16:creationId xmlns:a16="http://schemas.microsoft.com/office/drawing/2014/main" id="{769B831F-2B36-B1FD-E521-191B720DB004}"/>
              </a:ext>
            </a:extLst>
          </p:cNvPr>
          <p:cNvSpPr>
            <a:spLocks noGrp="1"/>
          </p:cNvSpPr>
          <p:nvPr>
            <p:ph type="body" sz="quarter" idx="22" hasCustomPrompt="1"/>
          </p:nvPr>
        </p:nvSpPr>
        <p:spPr>
          <a:xfrm>
            <a:off x="5403849" y="4064281"/>
            <a:ext cx="2000803" cy="1041608"/>
          </a:xfrm>
        </p:spPr>
        <p:txBody>
          <a:bodyPr anchor="b">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23" name="Text Placeholder 13">
            <a:extLst>
              <a:ext uri="{FF2B5EF4-FFF2-40B4-BE49-F238E27FC236}">
                <a16:creationId xmlns:a16="http://schemas.microsoft.com/office/drawing/2014/main" id="{1624D2B3-1777-43A2-1EFF-1C6E2CD6273B}"/>
              </a:ext>
            </a:extLst>
          </p:cNvPr>
          <p:cNvSpPr>
            <a:spLocks noGrp="1"/>
          </p:cNvSpPr>
          <p:nvPr>
            <p:ph type="body" sz="quarter" idx="23" hasCustomPrompt="1"/>
          </p:nvPr>
        </p:nvSpPr>
        <p:spPr>
          <a:xfrm>
            <a:off x="8464963" y="3944666"/>
            <a:ext cx="1192972" cy="1041608"/>
          </a:xfrm>
        </p:spPr>
        <p:txBody>
          <a:bodyPr anchor="b">
            <a:normAutofit/>
          </a:bodyPr>
          <a:lstStyle>
            <a:lvl1pPr marL="0" indent="0">
              <a:buNone/>
              <a:defRPr sz="6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06</a:t>
            </a:r>
          </a:p>
        </p:txBody>
      </p:sp>
      <p:sp>
        <p:nvSpPr>
          <p:cNvPr id="24" name="Text Placeholder 11">
            <a:extLst>
              <a:ext uri="{FF2B5EF4-FFF2-40B4-BE49-F238E27FC236}">
                <a16:creationId xmlns:a16="http://schemas.microsoft.com/office/drawing/2014/main" id="{83248AF8-F0E8-6E4C-5DAC-9C2FB35F3BE2}"/>
              </a:ext>
            </a:extLst>
          </p:cNvPr>
          <p:cNvSpPr>
            <a:spLocks noGrp="1"/>
          </p:cNvSpPr>
          <p:nvPr>
            <p:ph type="body" sz="quarter" idx="24" hasCustomPrompt="1"/>
          </p:nvPr>
        </p:nvSpPr>
        <p:spPr>
          <a:xfrm>
            <a:off x="8991875" y="4064281"/>
            <a:ext cx="2000803" cy="1041608"/>
          </a:xfrm>
        </p:spPr>
        <p:txBody>
          <a:bodyPr anchor="b">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Tree>
    <p:extLst>
      <p:ext uri="{BB962C8B-B14F-4D97-AF65-F5344CB8AC3E}">
        <p14:creationId xmlns:p14="http://schemas.microsoft.com/office/powerpoint/2010/main" val="233013023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 version 1">
    <p:bg>
      <p:bgPr>
        <a:solidFill>
          <a:srgbClr val="2C2A29"/>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A6D08E3-B5C8-3BA2-465C-63C5A3570512}"/>
              </a:ext>
            </a:extLst>
          </p:cNvPr>
          <p:cNvSpPr>
            <a:spLocks noGrp="1"/>
          </p:cNvSpPr>
          <p:nvPr>
            <p:ph type="body" sz="quarter" idx="14" hasCustomPrompt="1"/>
          </p:nvPr>
        </p:nvSpPr>
        <p:spPr>
          <a:xfrm>
            <a:off x="1718368" y="1026146"/>
            <a:ext cx="1192972" cy="946916"/>
          </a:xfrm>
        </p:spPr>
        <p:txBody>
          <a:bodyPr anchor="b">
            <a:normAutofit/>
          </a:bodyPr>
          <a:lstStyle>
            <a:lvl1pPr marL="0" indent="0">
              <a:buNone/>
              <a:defRPr sz="3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01</a:t>
            </a:r>
          </a:p>
        </p:txBody>
      </p:sp>
      <p:sp>
        <p:nvSpPr>
          <p:cNvPr id="12" name="Text Placeholder 11">
            <a:extLst>
              <a:ext uri="{FF2B5EF4-FFF2-40B4-BE49-F238E27FC236}">
                <a16:creationId xmlns:a16="http://schemas.microsoft.com/office/drawing/2014/main" id="{A1884520-9E8C-7C2C-DC80-878C30F8C0D0}"/>
              </a:ext>
            </a:extLst>
          </p:cNvPr>
          <p:cNvSpPr>
            <a:spLocks noGrp="1"/>
          </p:cNvSpPr>
          <p:nvPr>
            <p:ph type="body" sz="quarter" idx="13" hasCustomPrompt="1"/>
          </p:nvPr>
        </p:nvSpPr>
        <p:spPr>
          <a:xfrm>
            <a:off x="1718368" y="2034758"/>
            <a:ext cx="2000803" cy="946916"/>
          </a:xfrm>
        </p:spPr>
        <p:txBody>
          <a:bodyPr anchor="t">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2" name="Text Placeholder 13">
            <a:extLst>
              <a:ext uri="{FF2B5EF4-FFF2-40B4-BE49-F238E27FC236}">
                <a16:creationId xmlns:a16="http://schemas.microsoft.com/office/drawing/2014/main" id="{489F24A5-5746-9ACB-E4B2-D4CECA63585E}"/>
              </a:ext>
            </a:extLst>
          </p:cNvPr>
          <p:cNvSpPr>
            <a:spLocks noGrp="1"/>
          </p:cNvSpPr>
          <p:nvPr>
            <p:ph type="body" sz="quarter" idx="15" hasCustomPrompt="1"/>
          </p:nvPr>
        </p:nvSpPr>
        <p:spPr>
          <a:xfrm>
            <a:off x="5135492" y="1026146"/>
            <a:ext cx="1192972" cy="946916"/>
          </a:xfrm>
        </p:spPr>
        <p:txBody>
          <a:bodyPr anchor="b">
            <a:normAutofit/>
          </a:bodyPr>
          <a:lstStyle>
            <a:lvl1pPr marL="0" indent="0">
              <a:buNone/>
              <a:defRPr sz="3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02</a:t>
            </a:r>
          </a:p>
        </p:txBody>
      </p:sp>
      <p:sp>
        <p:nvSpPr>
          <p:cNvPr id="3" name="Text Placeholder 11">
            <a:extLst>
              <a:ext uri="{FF2B5EF4-FFF2-40B4-BE49-F238E27FC236}">
                <a16:creationId xmlns:a16="http://schemas.microsoft.com/office/drawing/2014/main" id="{166B2048-8522-2F61-0F6D-0E2AA7BAD2D5}"/>
              </a:ext>
            </a:extLst>
          </p:cNvPr>
          <p:cNvSpPr>
            <a:spLocks noGrp="1"/>
          </p:cNvSpPr>
          <p:nvPr>
            <p:ph type="body" sz="quarter" idx="16" hasCustomPrompt="1"/>
          </p:nvPr>
        </p:nvSpPr>
        <p:spPr>
          <a:xfrm>
            <a:off x="5135492" y="2034758"/>
            <a:ext cx="2000803" cy="946916"/>
          </a:xfrm>
        </p:spPr>
        <p:txBody>
          <a:bodyPr anchor="t">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7" name="Text Placeholder 13">
            <a:extLst>
              <a:ext uri="{FF2B5EF4-FFF2-40B4-BE49-F238E27FC236}">
                <a16:creationId xmlns:a16="http://schemas.microsoft.com/office/drawing/2014/main" id="{2D31F8D2-080D-693C-1FBF-A6395E0E4B2D}"/>
              </a:ext>
            </a:extLst>
          </p:cNvPr>
          <p:cNvSpPr>
            <a:spLocks noGrp="1"/>
          </p:cNvSpPr>
          <p:nvPr>
            <p:ph type="body" sz="quarter" idx="17" hasCustomPrompt="1"/>
          </p:nvPr>
        </p:nvSpPr>
        <p:spPr>
          <a:xfrm>
            <a:off x="8552616" y="1026146"/>
            <a:ext cx="1192972" cy="946916"/>
          </a:xfrm>
        </p:spPr>
        <p:txBody>
          <a:bodyPr anchor="b">
            <a:normAutofit/>
          </a:bodyPr>
          <a:lstStyle>
            <a:lvl1pPr marL="0" indent="0">
              <a:buNone/>
              <a:defRPr sz="3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03</a:t>
            </a:r>
          </a:p>
        </p:txBody>
      </p:sp>
      <p:sp>
        <p:nvSpPr>
          <p:cNvPr id="8" name="Text Placeholder 11">
            <a:extLst>
              <a:ext uri="{FF2B5EF4-FFF2-40B4-BE49-F238E27FC236}">
                <a16:creationId xmlns:a16="http://schemas.microsoft.com/office/drawing/2014/main" id="{64711FCF-B558-BF6A-DA07-E45954B38185}"/>
              </a:ext>
            </a:extLst>
          </p:cNvPr>
          <p:cNvSpPr>
            <a:spLocks noGrp="1"/>
          </p:cNvSpPr>
          <p:nvPr>
            <p:ph type="body" sz="quarter" idx="18" hasCustomPrompt="1"/>
          </p:nvPr>
        </p:nvSpPr>
        <p:spPr>
          <a:xfrm>
            <a:off x="8552616" y="2034758"/>
            <a:ext cx="2000803" cy="946916"/>
          </a:xfrm>
        </p:spPr>
        <p:txBody>
          <a:bodyPr anchor="t">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9" name="Text Placeholder 13">
            <a:extLst>
              <a:ext uri="{FF2B5EF4-FFF2-40B4-BE49-F238E27FC236}">
                <a16:creationId xmlns:a16="http://schemas.microsoft.com/office/drawing/2014/main" id="{A6E27ED0-0B88-AE33-9196-F8CE57FE2308}"/>
              </a:ext>
            </a:extLst>
          </p:cNvPr>
          <p:cNvSpPr>
            <a:spLocks noGrp="1"/>
          </p:cNvSpPr>
          <p:nvPr>
            <p:ph type="body" sz="quarter" idx="19" hasCustomPrompt="1"/>
          </p:nvPr>
        </p:nvSpPr>
        <p:spPr>
          <a:xfrm>
            <a:off x="1718368" y="3709711"/>
            <a:ext cx="1192972" cy="946916"/>
          </a:xfrm>
        </p:spPr>
        <p:txBody>
          <a:bodyPr anchor="b">
            <a:normAutofit/>
          </a:bodyPr>
          <a:lstStyle>
            <a:lvl1pPr marL="0" indent="0">
              <a:buNone/>
              <a:defRPr sz="3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04</a:t>
            </a:r>
          </a:p>
        </p:txBody>
      </p:sp>
      <p:sp>
        <p:nvSpPr>
          <p:cNvPr id="10" name="Text Placeholder 11">
            <a:extLst>
              <a:ext uri="{FF2B5EF4-FFF2-40B4-BE49-F238E27FC236}">
                <a16:creationId xmlns:a16="http://schemas.microsoft.com/office/drawing/2014/main" id="{F5D2FFA0-ED16-4A89-6DEB-124A253D2DB5}"/>
              </a:ext>
            </a:extLst>
          </p:cNvPr>
          <p:cNvSpPr>
            <a:spLocks noGrp="1"/>
          </p:cNvSpPr>
          <p:nvPr>
            <p:ph type="body" sz="quarter" idx="20" hasCustomPrompt="1"/>
          </p:nvPr>
        </p:nvSpPr>
        <p:spPr>
          <a:xfrm>
            <a:off x="1718368" y="4718323"/>
            <a:ext cx="2000803" cy="946916"/>
          </a:xfrm>
        </p:spPr>
        <p:txBody>
          <a:bodyPr anchor="t">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11" name="Text Placeholder 13">
            <a:extLst>
              <a:ext uri="{FF2B5EF4-FFF2-40B4-BE49-F238E27FC236}">
                <a16:creationId xmlns:a16="http://schemas.microsoft.com/office/drawing/2014/main" id="{2395805C-6B84-7FFB-45FF-CD14DD0DAC56}"/>
              </a:ext>
            </a:extLst>
          </p:cNvPr>
          <p:cNvSpPr>
            <a:spLocks noGrp="1"/>
          </p:cNvSpPr>
          <p:nvPr>
            <p:ph type="body" sz="quarter" idx="21" hasCustomPrompt="1"/>
          </p:nvPr>
        </p:nvSpPr>
        <p:spPr>
          <a:xfrm>
            <a:off x="5135492" y="3709711"/>
            <a:ext cx="1192972" cy="946916"/>
          </a:xfrm>
        </p:spPr>
        <p:txBody>
          <a:bodyPr anchor="b">
            <a:normAutofit/>
          </a:bodyPr>
          <a:lstStyle>
            <a:lvl1pPr marL="0" indent="0">
              <a:buNone/>
              <a:defRPr sz="3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05</a:t>
            </a:r>
          </a:p>
        </p:txBody>
      </p:sp>
      <p:sp>
        <p:nvSpPr>
          <p:cNvPr id="13" name="Text Placeholder 11">
            <a:extLst>
              <a:ext uri="{FF2B5EF4-FFF2-40B4-BE49-F238E27FC236}">
                <a16:creationId xmlns:a16="http://schemas.microsoft.com/office/drawing/2014/main" id="{5EF4CE57-883B-CE55-F57E-1D7871A0EFEC}"/>
              </a:ext>
            </a:extLst>
          </p:cNvPr>
          <p:cNvSpPr>
            <a:spLocks noGrp="1"/>
          </p:cNvSpPr>
          <p:nvPr>
            <p:ph type="body" sz="quarter" idx="22" hasCustomPrompt="1"/>
          </p:nvPr>
        </p:nvSpPr>
        <p:spPr>
          <a:xfrm>
            <a:off x="5135492" y="4718323"/>
            <a:ext cx="2000803" cy="946916"/>
          </a:xfrm>
        </p:spPr>
        <p:txBody>
          <a:bodyPr anchor="t">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25" name="Text Placeholder 13">
            <a:extLst>
              <a:ext uri="{FF2B5EF4-FFF2-40B4-BE49-F238E27FC236}">
                <a16:creationId xmlns:a16="http://schemas.microsoft.com/office/drawing/2014/main" id="{94FB81FB-4333-5ABF-715C-E583E0B1B535}"/>
              </a:ext>
            </a:extLst>
          </p:cNvPr>
          <p:cNvSpPr>
            <a:spLocks noGrp="1"/>
          </p:cNvSpPr>
          <p:nvPr>
            <p:ph type="body" sz="quarter" idx="23" hasCustomPrompt="1"/>
          </p:nvPr>
        </p:nvSpPr>
        <p:spPr>
          <a:xfrm>
            <a:off x="8552616" y="3709711"/>
            <a:ext cx="1192972" cy="946916"/>
          </a:xfrm>
        </p:spPr>
        <p:txBody>
          <a:bodyPr anchor="b">
            <a:normAutofit/>
          </a:bodyPr>
          <a:lstStyle>
            <a:lvl1pPr marL="0" indent="0">
              <a:buNone/>
              <a:defRPr sz="3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06</a:t>
            </a:r>
          </a:p>
        </p:txBody>
      </p:sp>
      <p:sp>
        <p:nvSpPr>
          <p:cNvPr id="26" name="Text Placeholder 11">
            <a:extLst>
              <a:ext uri="{FF2B5EF4-FFF2-40B4-BE49-F238E27FC236}">
                <a16:creationId xmlns:a16="http://schemas.microsoft.com/office/drawing/2014/main" id="{9FA2CE33-B82C-D301-B546-1336B70C9B39}"/>
              </a:ext>
            </a:extLst>
          </p:cNvPr>
          <p:cNvSpPr>
            <a:spLocks noGrp="1"/>
          </p:cNvSpPr>
          <p:nvPr>
            <p:ph type="body" sz="quarter" idx="24" hasCustomPrompt="1"/>
          </p:nvPr>
        </p:nvSpPr>
        <p:spPr>
          <a:xfrm>
            <a:off x="8552616" y="4718323"/>
            <a:ext cx="2000803" cy="946916"/>
          </a:xfrm>
        </p:spPr>
        <p:txBody>
          <a:bodyPr anchor="t">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Tree>
    <p:extLst>
      <p:ext uri="{BB962C8B-B14F-4D97-AF65-F5344CB8AC3E}">
        <p14:creationId xmlns:p14="http://schemas.microsoft.com/office/powerpoint/2010/main" val="420813658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3C3EC2-ABBE-AE4F-5B8A-FE94D49F69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5E71BD-8F6C-D337-7436-560B4220A0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755362"/>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0" r:id="rId3"/>
    <p:sldLayoutId id="2147483661" r:id="rId4"/>
    <p:sldLayoutId id="2147483667" r:id="rId5"/>
    <p:sldLayoutId id="2147483668" r:id="rId6"/>
    <p:sldLayoutId id="2147483669" r:id="rId7"/>
    <p:sldLayoutId id="2147483664" r:id="rId8"/>
    <p:sldLayoutId id="2147483665" r:id="rId9"/>
    <p:sldLayoutId id="2147483650" r:id="rId10"/>
    <p:sldLayoutId id="2147483673" r:id="rId11"/>
    <p:sldLayoutId id="2147483674" r:id="rId12"/>
    <p:sldLayoutId id="2147483651" r:id="rId13"/>
    <p:sldLayoutId id="2147483662" r:id="rId14"/>
    <p:sldLayoutId id="2147483663" r:id="rId15"/>
    <p:sldLayoutId id="2147483652" r:id="rId16"/>
    <p:sldLayoutId id="2147483676" r:id="rId17"/>
    <p:sldLayoutId id="2147483677" r:id="rId18"/>
    <p:sldLayoutId id="2147483653" r:id="rId19"/>
    <p:sldLayoutId id="2147483666" r:id="rId20"/>
    <p:sldLayoutId id="2147483654" r:id="rId21"/>
    <p:sldLayoutId id="2147483655" r:id="rId22"/>
    <p:sldLayoutId id="2147483670" r:id="rId23"/>
    <p:sldLayoutId id="2147483656" r:id="rId24"/>
    <p:sldLayoutId id="2147483675" r:id="rId25"/>
    <p:sldLayoutId id="2147483657" r:id="rId26"/>
    <p:sldLayoutId id="2147483658" r:id="rId27"/>
    <p:sldLayoutId id="2147483659" r:id="rId28"/>
    <p:sldLayoutId id="2147483672" r:id="rId29"/>
  </p:sldLayoutIdLst>
  <p:hf sldNum="0" hdr="0" ftr="0" dt="0"/>
  <p:txStyles>
    <p:titleStyle>
      <a:lvl1pPr algn="l" defTabSz="914400" rtl="0" eaLnBrk="1" latinLnBrk="0" hangingPunct="1">
        <a:lnSpc>
          <a:spcPct val="90000"/>
        </a:lnSpc>
        <a:spcBef>
          <a:spcPct val="0"/>
        </a:spcBef>
        <a:buNone/>
        <a:defRPr sz="4400" b="1" i="0" kern="1200">
          <a:solidFill>
            <a:schemeClr val="tx1"/>
          </a:solidFill>
          <a:latin typeface="Inter" panose="02000503000000020004" pitchFamily="2" charset="0"/>
          <a:ea typeface="Inter" panose="02000503000000020004"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19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9803C-B3C1-38D3-D48D-93198F8A86BD}"/>
            </a:ext>
          </a:extLst>
        </p:cNvPr>
        <p:cNvGrpSpPr/>
        <p:nvPr/>
      </p:nvGrpSpPr>
      <p:grpSpPr>
        <a:xfrm>
          <a:off x="0" y="0"/>
          <a:ext cx="0" cy="0"/>
          <a:chOff x="0" y="0"/>
          <a:chExt cx="0" cy="0"/>
        </a:xfrm>
      </p:grpSpPr>
      <p:pic>
        <p:nvPicPr>
          <p:cNvPr id="3" name="Google Shape;246;p33">
            <a:extLst>
              <a:ext uri="{FF2B5EF4-FFF2-40B4-BE49-F238E27FC236}">
                <a16:creationId xmlns:a16="http://schemas.microsoft.com/office/drawing/2014/main" id="{9C55414D-1DF9-B7F9-3983-0B80931801F7}"/>
              </a:ext>
            </a:extLst>
          </p:cNvPr>
          <p:cNvPicPr preferRelativeResize="0"/>
          <p:nvPr/>
        </p:nvPicPr>
        <p:blipFill rotWithShape="1">
          <a:blip r:embed="rId2">
            <a:alphaModFix/>
          </a:blip>
          <a:srcRect/>
          <a:stretch/>
        </p:blipFill>
        <p:spPr>
          <a:xfrm>
            <a:off x="3209455" y="853595"/>
            <a:ext cx="7995082" cy="4856193"/>
          </a:xfrm>
          <a:prstGeom prst="rect">
            <a:avLst/>
          </a:prstGeom>
          <a:noFill/>
          <a:ln>
            <a:noFill/>
          </a:ln>
        </p:spPr>
      </p:pic>
      <p:sp>
        <p:nvSpPr>
          <p:cNvPr id="8" name="Title 1">
            <a:extLst>
              <a:ext uri="{FF2B5EF4-FFF2-40B4-BE49-F238E27FC236}">
                <a16:creationId xmlns:a16="http://schemas.microsoft.com/office/drawing/2014/main" id="{79E05328-CD70-0725-778C-73E7EAD58478}"/>
              </a:ext>
            </a:extLst>
          </p:cNvPr>
          <p:cNvSpPr>
            <a:spLocks noGrp="1"/>
          </p:cNvSpPr>
          <p:nvPr>
            <p:ph type="title"/>
          </p:nvPr>
        </p:nvSpPr>
        <p:spPr/>
        <p:txBody>
          <a:bodyPr>
            <a:normAutofit fontScale="90000"/>
          </a:bodyPr>
          <a:lstStyle/>
          <a:p>
            <a:r>
              <a:rPr lang="en-US" dirty="0"/>
              <a:t>GOLD LOT: PROJECT OVERVIEW </a:t>
            </a:r>
            <a:br>
              <a:rPr lang="en-US" dirty="0"/>
            </a:br>
            <a:r>
              <a:rPr lang="en-US" sz="2000" dirty="0"/>
              <a:t>(PRE-SCHEMATIC)</a:t>
            </a:r>
          </a:p>
        </p:txBody>
      </p:sp>
    </p:spTree>
    <p:extLst>
      <p:ext uri="{BB962C8B-B14F-4D97-AF65-F5344CB8AC3E}">
        <p14:creationId xmlns:p14="http://schemas.microsoft.com/office/powerpoint/2010/main" val="659420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E9403-2EAF-B8F2-97C5-F20665695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6A9B12-207D-9758-2D51-90053B79E019}"/>
              </a:ext>
            </a:extLst>
          </p:cNvPr>
          <p:cNvSpPr>
            <a:spLocks noGrp="1"/>
          </p:cNvSpPr>
          <p:nvPr>
            <p:ph type="title"/>
          </p:nvPr>
        </p:nvSpPr>
        <p:spPr/>
        <p:txBody>
          <a:bodyPr anchor="ctr"/>
          <a:lstStyle/>
          <a:p>
            <a:pPr algn="ctr"/>
            <a:r>
              <a:rPr lang="en-US" dirty="0"/>
              <a:t>SCOPE OF SERVICES</a:t>
            </a:r>
          </a:p>
        </p:txBody>
      </p:sp>
      <p:sp>
        <p:nvSpPr>
          <p:cNvPr id="4" name="Text Placeholder 3">
            <a:extLst>
              <a:ext uri="{FF2B5EF4-FFF2-40B4-BE49-F238E27FC236}">
                <a16:creationId xmlns:a16="http://schemas.microsoft.com/office/drawing/2014/main" id="{B29F5CCA-8510-7453-27EE-B959E39B842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2832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D91FE-005D-D981-D682-BD4806064388}"/>
              </a:ext>
            </a:extLst>
          </p:cNvPr>
          <p:cNvSpPr>
            <a:spLocks noGrp="1"/>
          </p:cNvSpPr>
          <p:nvPr>
            <p:ph type="title"/>
          </p:nvPr>
        </p:nvSpPr>
        <p:spPr/>
        <p:txBody>
          <a:bodyPr>
            <a:normAutofit/>
          </a:bodyPr>
          <a:lstStyle/>
          <a:p>
            <a:r>
              <a:rPr lang="en-US" dirty="0"/>
              <a:t>GOLD LOT: SCOPE OF SERVICES </a:t>
            </a:r>
            <a:br>
              <a:rPr lang="en-US" dirty="0"/>
            </a:br>
            <a:r>
              <a:rPr lang="en-US" sz="2400" dirty="0"/>
              <a:t>(PARTIAL LIST)</a:t>
            </a:r>
          </a:p>
        </p:txBody>
      </p:sp>
      <p:sp>
        <p:nvSpPr>
          <p:cNvPr id="4" name="Content Placeholder 3">
            <a:extLst>
              <a:ext uri="{FF2B5EF4-FFF2-40B4-BE49-F238E27FC236}">
                <a16:creationId xmlns:a16="http://schemas.microsoft.com/office/drawing/2014/main" id="{8C293C83-264F-2018-FDE3-F3C4F856204B}"/>
              </a:ext>
            </a:extLst>
          </p:cNvPr>
          <p:cNvSpPr>
            <a:spLocks noGrp="1"/>
          </p:cNvSpPr>
          <p:nvPr>
            <p:ph sz="half" idx="1"/>
          </p:nvPr>
        </p:nvSpPr>
        <p:spPr>
          <a:xfrm>
            <a:off x="838200" y="1690688"/>
            <a:ext cx="5181600" cy="4351338"/>
          </a:xfrm>
        </p:spPr>
        <p:txBody>
          <a:bodyPr>
            <a:normAutofit/>
          </a:bodyPr>
          <a:lstStyle/>
          <a:p>
            <a:pPr>
              <a:spcAft>
                <a:spcPts val="1200"/>
              </a:spcAft>
            </a:pPr>
            <a:r>
              <a:rPr lang="en-US" sz="2000" dirty="0"/>
              <a:t>Design &amp; Design Mgmt. </a:t>
            </a:r>
          </a:p>
          <a:p>
            <a:pPr>
              <a:spcAft>
                <a:spcPts val="1200"/>
              </a:spcAft>
            </a:pPr>
            <a:r>
              <a:rPr lang="en-US" sz="2000" dirty="0"/>
              <a:t>Construction &amp; Construction Mgmt.</a:t>
            </a:r>
          </a:p>
          <a:p>
            <a:pPr>
              <a:spcAft>
                <a:spcPts val="1200"/>
              </a:spcAft>
            </a:pPr>
            <a:r>
              <a:rPr lang="en-US" sz="2000" dirty="0"/>
              <a:t>Subcontracting Plan &amp; Reporting (Both Design and Construction)</a:t>
            </a:r>
          </a:p>
          <a:p>
            <a:pPr>
              <a:spcAft>
                <a:spcPts val="1200"/>
              </a:spcAft>
            </a:pPr>
            <a:r>
              <a:rPr lang="en-US" sz="2000" dirty="0"/>
              <a:t>Safety Plan &amp; Mgmt.</a:t>
            </a:r>
          </a:p>
          <a:p>
            <a:pPr>
              <a:spcAft>
                <a:spcPts val="1200"/>
              </a:spcAft>
            </a:pPr>
            <a:r>
              <a:rPr lang="en-US" sz="2000" dirty="0"/>
              <a:t>Schedule &amp; Cost Mgmt.</a:t>
            </a:r>
          </a:p>
          <a:p>
            <a:pPr>
              <a:spcAft>
                <a:spcPts val="1200"/>
              </a:spcAft>
            </a:pPr>
            <a:r>
              <a:rPr lang="en-US" sz="2000" dirty="0"/>
              <a:t>Sustainability Plan &amp; Mgmt.</a:t>
            </a:r>
          </a:p>
          <a:p>
            <a:pPr>
              <a:spcAft>
                <a:spcPts val="1200"/>
              </a:spcAft>
            </a:pPr>
            <a:r>
              <a:rPr lang="en-US" sz="2000" dirty="0"/>
              <a:t>Quality Plan &amp; Control</a:t>
            </a:r>
          </a:p>
          <a:p>
            <a:pPr>
              <a:spcAft>
                <a:spcPts val="1200"/>
              </a:spcAft>
            </a:pPr>
            <a:endParaRPr lang="en-US" sz="2000" dirty="0"/>
          </a:p>
        </p:txBody>
      </p:sp>
      <p:sp>
        <p:nvSpPr>
          <p:cNvPr id="5" name="Content Placeholder 4">
            <a:extLst>
              <a:ext uri="{FF2B5EF4-FFF2-40B4-BE49-F238E27FC236}">
                <a16:creationId xmlns:a16="http://schemas.microsoft.com/office/drawing/2014/main" id="{BA81EE96-6DF0-8ACA-DAC0-C70A140CAE04}"/>
              </a:ext>
            </a:extLst>
          </p:cNvPr>
          <p:cNvSpPr>
            <a:spLocks noGrp="1"/>
          </p:cNvSpPr>
          <p:nvPr>
            <p:ph sz="half" idx="2"/>
          </p:nvPr>
        </p:nvSpPr>
        <p:spPr>
          <a:xfrm>
            <a:off x="6172200" y="1690688"/>
            <a:ext cx="5181600" cy="4351338"/>
          </a:xfrm>
        </p:spPr>
        <p:txBody>
          <a:bodyPr>
            <a:normAutofit/>
          </a:bodyPr>
          <a:lstStyle/>
          <a:p>
            <a:pPr>
              <a:spcAft>
                <a:spcPts val="1200"/>
              </a:spcAft>
            </a:pPr>
            <a:r>
              <a:rPr lang="en-US" sz="2000" dirty="0"/>
              <a:t>Airfield &amp; Project Security Plan &amp; Mgmt.</a:t>
            </a:r>
          </a:p>
          <a:p>
            <a:pPr>
              <a:spcAft>
                <a:spcPts val="1200"/>
              </a:spcAft>
            </a:pPr>
            <a:r>
              <a:rPr lang="en-US" sz="2000" dirty="0"/>
              <a:t>Community Impact Plan and Implementation </a:t>
            </a:r>
          </a:p>
          <a:p>
            <a:pPr>
              <a:spcAft>
                <a:spcPts val="1200"/>
              </a:spcAft>
            </a:pPr>
            <a:r>
              <a:rPr lang="en-US" sz="2000" dirty="0"/>
              <a:t>Adherence to Airport &amp; EPM  Program Governance Plan</a:t>
            </a:r>
          </a:p>
          <a:p>
            <a:pPr>
              <a:spcAft>
                <a:spcPts val="1200"/>
              </a:spcAft>
            </a:pPr>
            <a:r>
              <a:rPr lang="en-US" sz="2000" dirty="0"/>
              <a:t>Coordination with Airport &amp; FAA</a:t>
            </a:r>
          </a:p>
        </p:txBody>
      </p:sp>
    </p:spTree>
    <p:extLst>
      <p:ext uri="{BB962C8B-B14F-4D97-AF65-F5344CB8AC3E}">
        <p14:creationId xmlns:p14="http://schemas.microsoft.com/office/powerpoint/2010/main" val="6110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fade">
                                      <p:cBhvr>
                                        <p:cTn id="39" dur="500"/>
                                        <p:tgtEl>
                                          <p:spTgt spid="5">
                                            <p:txEl>
                                              <p:pRg st="0" end="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fade">
                                      <p:cBhvr>
                                        <p:cTn id="43" dur="500"/>
                                        <p:tgtEl>
                                          <p:spTgt spid="5">
                                            <p:txEl>
                                              <p:pRg st="1" end="1"/>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fade">
                                      <p:cBhvr>
                                        <p:cTn id="47" dur="500"/>
                                        <p:tgtEl>
                                          <p:spTgt spid="5">
                                            <p:txEl>
                                              <p:pRg st="2" end="2"/>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fade">
                                      <p:cBhvr>
                                        <p:cTn id="5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48748-C331-E550-5628-779AEE9B88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3E3A92-0D73-CC69-2127-E8355C2F53A2}"/>
              </a:ext>
            </a:extLst>
          </p:cNvPr>
          <p:cNvSpPr>
            <a:spLocks noGrp="1"/>
          </p:cNvSpPr>
          <p:nvPr>
            <p:ph type="title"/>
          </p:nvPr>
        </p:nvSpPr>
        <p:spPr/>
        <p:txBody>
          <a:bodyPr anchor="ctr"/>
          <a:lstStyle/>
          <a:p>
            <a:pPr algn="ctr"/>
            <a:r>
              <a:rPr lang="en-US" dirty="0"/>
              <a:t>SCOPE OF WORK</a:t>
            </a:r>
          </a:p>
        </p:txBody>
      </p:sp>
      <p:sp>
        <p:nvSpPr>
          <p:cNvPr id="4" name="Text Placeholder 3">
            <a:extLst>
              <a:ext uri="{FF2B5EF4-FFF2-40B4-BE49-F238E27FC236}">
                <a16:creationId xmlns:a16="http://schemas.microsoft.com/office/drawing/2014/main" id="{76DC41D8-7152-E807-467F-44AFD89B3EC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3617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CC320-5D67-11E5-ECB7-EF40235797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69BE2C-7433-6090-87EA-0979E81CA595}"/>
              </a:ext>
            </a:extLst>
          </p:cNvPr>
          <p:cNvSpPr>
            <a:spLocks noGrp="1"/>
          </p:cNvSpPr>
          <p:nvPr>
            <p:ph type="title"/>
          </p:nvPr>
        </p:nvSpPr>
        <p:spPr/>
        <p:txBody>
          <a:bodyPr>
            <a:normAutofit/>
          </a:bodyPr>
          <a:lstStyle/>
          <a:p>
            <a:r>
              <a:rPr lang="en-US" dirty="0"/>
              <a:t>GOLD LOT: SCOPE OF WORK</a:t>
            </a:r>
          </a:p>
        </p:txBody>
      </p:sp>
      <p:sp>
        <p:nvSpPr>
          <p:cNvPr id="8" name="TextBox 7">
            <a:extLst>
              <a:ext uri="{FF2B5EF4-FFF2-40B4-BE49-F238E27FC236}">
                <a16:creationId xmlns:a16="http://schemas.microsoft.com/office/drawing/2014/main" id="{41BC0D57-9F0B-FFEB-1365-BFF517B7C64F}"/>
              </a:ext>
            </a:extLst>
          </p:cNvPr>
          <p:cNvSpPr txBox="1"/>
          <p:nvPr/>
        </p:nvSpPr>
        <p:spPr>
          <a:xfrm>
            <a:off x="221650" y="1690688"/>
            <a:ext cx="11748700" cy="2956515"/>
          </a:xfrm>
          <a:prstGeom prst="rect">
            <a:avLst/>
          </a:prstGeom>
          <a:noFill/>
        </p:spPr>
        <p:txBody>
          <a:bodyPr wrap="square">
            <a:spAutoFit/>
          </a:bodyPr>
          <a:lstStyle/>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Wildlife fence (FAA)</a:t>
            </a:r>
          </a:p>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Pavement assessment, repair, and marking removal</a:t>
            </a:r>
          </a:p>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Covered walkway routed from parking area to existing Headhouse </a:t>
            </a:r>
            <a:br>
              <a:rPr lang="en-US" sz="2000" dirty="0">
                <a:latin typeface="Inter"/>
                <a:ea typeface="Inter"/>
                <a:cs typeface="Inter"/>
                <a:sym typeface="Inter"/>
              </a:rPr>
            </a:br>
            <a:r>
              <a:rPr lang="en-US" sz="2000" dirty="0">
                <a:latin typeface="Inter"/>
                <a:ea typeface="Inter"/>
                <a:cs typeface="Inter"/>
                <a:sym typeface="Inter"/>
              </a:rPr>
              <a:t>(Terminal) Baggage Claim level</a:t>
            </a:r>
          </a:p>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Parking lot access control and revenue collection systems integrated </a:t>
            </a:r>
            <a:br>
              <a:rPr lang="en-US" sz="2000" dirty="0">
                <a:latin typeface="Inter"/>
                <a:ea typeface="Inter"/>
                <a:cs typeface="Inter"/>
                <a:sym typeface="Inter"/>
              </a:rPr>
            </a:br>
            <a:r>
              <a:rPr lang="en-US" sz="2000" dirty="0">
                <a:latin typeface="Inter"/>
                <a:ea typeface="Inter"/>
                <a:cs typeface="Inter"/>
                <a:sym typeface="Inter"/>
              </a:rPr>
              <a:t>with existing airport systems</a:t>
            </a:r>
          </a:p>
        </p:txBody>
      </p:sp>
    </p:spTree>
    <p:extLst>
      <p:ext uri="{BB962C8B-B14F-4D97-AF65-F5344CB8AC3E}">
        <p14:creationId xmlns:p14="http://schemas.microsoft.com/office/powerpoint/2010/main" val="9962941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6F846-E99D-75DC-18CC-B7DB4CF28A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7C5CDF-7A95-5850-38A7-7D2E7F683F18}"/>
              </a:ext>
            </a:extLst>
          </p:cNvPr>
          <p:cNvSpPr>
            <a:spLocks noGrp="1"/>
          </p:cNvSpPr>
          <p:nvPr>
            <p:ph type="title"/>
          </p:nvPr>
        </p:nvSpPr>
        <p:spPr/>
        <p:txBody>
          <a:bodyPr>
            <a:normAutofit/>
          </a:bodyPr>
          <a:lstStyle/>
          <a:p>
            <a:r>
              <a:rPr lang="en-US" dirty="0"/>
              <a:t>GOLD LOT: SCOPE OF WORK</a:t>
            </a:r>
          </a:p>
        </p:txBody>
      </p:sp>
      <p:sp>
        <p:nvSpPr>
          <p:cNvPr id="8" name="TextBox 7">
            <a:extLst>
              <a:ext uri="{FF2B5EF4-FFF2-40B4-BE49-F238E27FC236}">
                <a16:creationId xmlns:a16="http://schemas.microsoft.com/office/drawing/2014/main" id="{8EE7C9B9-E26A-C5D8-6C96-9E865D5E7157}"/>
              </a:ext>
            </a:extLst>
          </p:cNvPr>
          <p:cNvSpPr txBox="1"/>
          <p:nvPr/>
        </p:nvSpPr>
        <p:spPr>
          <a:xfrm>
            <a:off x="221650" y="1690688"/>
            <a:ext cx="11748700" cy="3586175"/>
          </a:xfrm>
          <a:prstGeom prst="rect">
            <a:avLst/>
          </a:prstGeom>
          <a:noFill/>
        </p:spPr>
        <p:txBody>
          <a:bodyPr wrap="square">
            <a:spAutoFit/>
          </a:bodyPr>
          <a:lstStyle/>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Parking lot and walkway electrical and mechanical infrastructure</a:t>
            </a:r>
          </a:p>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Shuttle bus shelters</a:t>
            </a:r>
          </a:p>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Security elements: call boxes and blue light systems</a:t>
            </a:r>
          </a:p>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Parking lot striping</a:t>
            </a:r>
          </a:p>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Parking area roadways, travel lanes, curbing and walkways</a:t>
            </a:r>
          </a:p>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Vehicle access and egress connecting with public roadways</a:t>
            </a:r>
          </a:p>
        </p:txBody>
      </p:sp>
    </p:spTree>
    <p:extLst>
      <p:ext uri="{BB962C8B-B14F-4D97-AF65-F5344CB8AC3E}">
        <p14:creationId xmlns:p14="http://schemas.microsoft.com/office/powerpoint/2010/main" val="30269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E2810-2359-228F-44EC-A295E0362B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9B8344-2A36-C169-5539-64DF3E5C0DE4}"/>
              </a:ext>
            </a:extLst>
          </p:cNvPr>
          <p:cNvSpPr>
            <a:spLocks noGrp="1"/>
          </p:cNvSpPr>
          <p:nvPr>
            <p:ph type="title"/>
          </p:nvPr>
        </p:nvSpPr>
        <p:spPr/>
        <p:txBody>
          <a:bodyPr>
            <a:normAutofit/>
          </a:bodyPr>
          <a:lstStyle/>
          <a:p>
            <a:r>
              <a:rPr lang="en-US" dirty="0"/>
              <a:t>GOLD LOT: SCOPE OF WORK</a:t>
            </a:r>
          </a:p>
        </p:txBody>
      </p:sp>
      <p:sp>
        <p:nvSpPr>
          <p:cNvPr id="8" name="TextBox 7">
            <a:extLst>
              <a:ext uri="{FF2B5EF4-FFF2-40B4-BE49-F238E27FC236}">
                <a16:creationId xmlns:a16="http://schemas.microsoft.com/office/drawing/2014/main" id="{DD7908AC-7CDE-B1A5-1569-AEDCBF6F2C50}"/>
              </a:ext>
            </a:extLst>
          </p:cNvPr>
          <p:cNvSpPr txBox="1"/>
          <p:nvPr/>
        </p:nvSpPr>
        <p:spPr>
          <a:xfrm>
            <a:off x="221650" y="1690688"/>
            <a:ext cx="11748700" cy="3278398"/>
          </a:xfrm>
          <a:prstGeom prst="rect">
            <a:avLst/>
          </a:prstGeom>
          <a:noFill/>
        </p:spPr>
        <p:txBody>
          <a:bodyPr wrap="square">
            <a:spAutoFit/>
          </a:bodyPr>
          <a:lstStyle/>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Parking area &amp; walkway lighting</a:t>
            </a:r>
          </a:p>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IT infrastructure and fiber optics, as required to support other systems </a:t>
            </a:r>
            <a:br>
              <a:rPr lang="en-US" sz="2000" dirty="0">
                <a:latin typeface="Inter"/>
                <a:ea typeface="Inter"/>
                <a:cs typeface="Inter"/>
                <a:sym typeface="Inter"/>
              </a:rPr>
            </a:br>
            <a:r>
              <a:rPr lang="en-US" sz="2000" dirty="0">
                <a:latin typeface="Inter"/>
                <a:ea typeface="Inter"/>
                <a:cs typeface="Inter"/>
                <a:sym typeface="Inter"/>
              </a:rPr>
              <a:t>such as security and revenue collection</a:t>
            </a:r>
          </a:p>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Wayfinding and directional signage public and private</a:t>
            </a:r>
          </a:p>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ODOT Coordination</a:t>
            </a:r>
          </a:p>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Landscaping and drainage</a:t>
            </a:r>
          </a:p>
        </p:txBody>
      </p:sp>
    </p:spTree>
    <p:extLst>
      <p:ext uri="{BB962C8B-B14F-4D97-AF65-F5344CB8AC3E}">
        <p14:creationId xmlns:p14="http://schemas.microsoft.com/office/powerpoint/2010/main" val="118898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5E153-6668-3104-991E-6153F132B2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54A5DC-742B-6D3E-1A83-2A593E16C861}"/>
              </a:ext>
            </a:extLst>
          </p:cNvPr>
          <p:cNvSpPr>
            <a:spLocks noGrp="1"/>
          </p:cNvSpPr>
          <p:nvPr>
            <p:ph type="title"/>
          </p:nvPr>
        </p:nvSpPr>
        <p:spPr/>
        <p:txBody>
          <a:bodyPr>
            <a:normAutofit/>
          </a:bodyPr>
          <a:lstStyle/>
          <a:p>
            <a:r>
              <a:rPr lang="en-US" dirty="0"/>
              <a:t>GOLD LOT: SCOPE OF WORK </a:t>
            </a:r>
            <a:br>
              <a:rPr lang="en-US" dirty="0"/>
            </a:br>
            <a:r>
              <a:rPr lang="en-US" sz="2400" dirty="0"/>
              <a:t>(Key Requirements)</a:t>
            </a:r>
          </a:p>
        </p:txBody>
      </p:sp>
      <p:sp>
        <p:nvSpPr>
          <p:cNvPr id="8" name="TextBox 7">
            <a:extLst>
              <a:ext uri="{FF2B5EF4-FFF2-40B4-BE49-F238E27FC236}">
                <a16:creationId xmlns:a16="http://schemas.microsoft.com/office/drawing/2014/main" id="{6FF97166-E1B3-0D7C-67B3-8491520DC4D1}"/>
              </a:ext>
            </a:extLst>
          </p:cNvPr>
          <p:cNvSpPr txBox="1"/>
          <p:nvPr/>
        </p:nvSpPr>
        <p:spPr>
          <a:xfrm>
            <a:off x="221650" y="1924604"/>
            <a:ext cx="11748700" cy="3278398"/>
          </a:xfrm>
          <a:prstGeom prst="rect">
            <a:avLst/>
          </a:prstGeom>
          <a:noFill/>
        </p:spPr>
        <p:txBody>
          <a:bodyPr wrap="square">
            <a:spAutoFit/>
          </a:bodyPr>
          <a:lstStyle/>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Wildlife fence separating AOA from parking area</a:t>
            </a:r>
          </a:p>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Must be constructed first and requires extensive coordination in </a:t>
            </a:r>
            <a:br>
              <a:rPr lang="en-US" sz="2000" dirty="0">
                <a:latin typeface="Inter"/>
                <a:ea typeface="Inter"/>
                <a:cs typeface="Inter"/>
                <a:sym typeface="Inter"/>
              </a:rPr>
            </a:br>
            <a:r>
              <a:rPr lang="en-US" sz="2000" dirty="0">
                <a:latin typeface="Inter"/>
                <a:ea typeface="Inter"/>
                <a:cs typeface="Inter"/>
                <a:sym typeface="Inter"/>
              </a:rPr>
              <a:t>both design and construction</a:t>
            </a:r>
          </a:p>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Requires FAA approval of design and installation plan (Assist 7460 Permit submittal)</a:t>
            </a:r>
          </a:p>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Lighting</a:t>
            </a:r>
          </a:p>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Supplement with new lighting to meet code</a:t>
            </a:r>
          </a:p>
        </p:txBody>
      </p:sp>
    </p:spTree>
    <p:extLst>
      <p:ext uri="{BB962C8B-B14F-4D97-AF65-F5344CB8AC3E}">
        <p14:creationId xmlns:p14="http://schemas.microsoft.com/office/powerpoint/2010/main" val="94005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9D80E-743A-7F41-B6D2-BD457E2B98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C4204C-1C2C-3328-7703-B1DB233AE8C9}"/>
              </a:ext>
            </a:extLst>
          </p:cNvPr>
          <p:cNvSpPr>
            <a:spLocks noGrp="1"/>
          </p:cNvSpPr>
          <p:nvPr>
            <p:ph type="title"/>
          </p:nvPr>
        </p:nvSpPr>
        <p:spPr/>
        <p:txBody>
          <a:bodyPr anchor="ctr"/>
          <a:lstStyle/>
          <a:p>
            <a:pPr algn="ctr"/>
            <a:r>
              <a:rPr lang="en-US" dirty="0"/>
              <a:t>ALTERNATES</a:t>
            </a:r>
          </a:p>
        </p:txBody>
      </p:sp>
      <p:sp>
        <p:nvSpPr>
          <p:cNvPr id="4" name="Text Placeholder 3">
            <a:extLst>
              <a:ext uri="{FF2B5EF4-FFF2-40B4-BE49-F238E27FC236}">
                <a16:creationId xmlns:a16="http://schemas.microsoft.com/office/drawing/2014/main" id="{80717693-3C82-2DCD-AE6F-221471BF0A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7667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B5354-3417-C49C-B344-8145E23A5D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34CAE3-DB76-3A37-5664-51C0A545B475}"/>
              </a:ext>
            </a:extLst>
          </p:cNvPr>
          <p:cNvSpPr>
            <a:spLocks noGrp="1"/>
          </p:cNvSpPr>
          <p:nvPr>
            <p:ph type="title"/>
          </p:nvPr>
        </p:nvSpPr>
        <p:spPr/>
        <p:txBody>
          <a:bodyPr>
            <a:normAutofit/>
          </a:bodyPr>
          <a:lstStyle/>
          <a:p>
            <a:r>
              <a:rPr lang="en-US" dirty="0"/>
              <a:t>GOLD LOT: SCOPE OF WORK </a:t>
            </a:r>
            <a:br>
              <a:rPr lang="en-US" dirty="0"/>
            </a:br>
            <a:r>
              <a:rPr lang="en-US" sz="2400" dirty="0"/>
              <a:t>Alternates</a:t>
            </a:r>
          </a:p>
        </p:txBody>
      </p:sp>
      <p:sp>
        <p:nvSpPr>
          <p:cNvPr id="8" name="TextBox 7">
            <a:extLst>
              <a:ext uri="{FF2B5EF4-FFF2-40B4-BE49-F238E27FC236}">
                <a16:creationId xmlns:a16="http://schemas.microsoft.com/office/drawing/2014/main" id="{CB2BFDAE-209D-5553-6591-D6CEF03A86CC}"/>
              </a:ext>
            </a:extLst>
          </p:cNvPr>
          <p:cNvSpPr txBox="1"/>
          <p:nvPr/>
        </p:nvSpPr>
        <p:spPr>
          <a:xfrm>
            <a:off x="221650" y="1690688"/>
            <a:ext cx="11748700" cy="2641300"/>
          </a:xfrm>
          <a:prstGeom prst="rect">
            <a:avLst/>
          </a:prstGeom>
          <a:noFill/>
        </p:spPr>
        <p:txBody>
          <a:bodyPr wrap="square">
            <a:spAutoFit/>
          </a:bodyPr>
          <a:lstStyle/>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Route covered walkway to Departures Level walkway</a:t>
            </a:r>
          </a:p>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Route fence underneath east edge of concourse D structure</a:t>
            </a:r>
          </a:p>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Secure building “Fingers,” if this option is taken </a:t>
            </a:r>
            <a:br>
              <a:rPr lang="en-US" sz="2000" dirty="0">
                <a:latin typeface="Inter"/>
                <a:ea typeface="Inter"/>
                <a:cs typeface="Inter"/>
                <a:sym typeface="Inter"/>
              </a:rPr>
            </a:br>
            <a:r>
              <a:rPr lang="en-US" sz="2000" dirty="0">
                <a:latin typeface="Inter"/>
                <a:ea typeface="Inter"/>
                <a:cs typeface="Inter"/>
                <a:sym typeface="Inter"/>
              </a:rPr>
              <a:t>(SIDA security badging access may be required)</a:t>
            </a:r>
          </a:p>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Provide “Pay-on-Foot” revenue collection stations at shelters</a:t>
            </a:r>
          </a:p>
        </p:txBody>
      </p:sp>
    </p:spTree>
    <p:extLst>
      <p:ext uri="{BB962C8B-B14F-4D97-AF65-F5344CB8AC3E}">
        <p14:creationId xmlns:p14="http://schemas.microsoft.com/office/powerpoint/2010/main" val="3159702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ACE430-A46D-EECC-6D20-DBD74879A4EE}"/>
              </a:ext>
            </a:extLst>
          </p:cNvPr>
          <p:cNvSpPr>
            <a:spLocks noGrp="1"/>
          </p:cNvSpPr>
          <p:nvPr>
            <p:ph type="body" sz="quarter" idx="14"/>
          </p:nvPr>
        </p:nvSpPr>
        <p:spPr>
          <a:xfrm>
            <a:off x="1718368" y="1106405"/>
            <a:ext cx="1192972" cy="946916"/>
          </a:xfrm>
        </p:spPr>
        <p:txBody>
          <a:bodyPr/>
          <a:lstStyle/>
          <a:p>
            <a:r>
              <a:rPr lang="en-US" dirty="0"/>
              <a:t>01</a:t>
            </a:r>
          </a:p>
        </p:txBody>
      </p:sp>
      <p:sp>
        <p:nvSpPr>
          <p:cNvPr id="3" name="Text Placeholder 2">
            <a:extLst>
              <a:ext uri="{FF2B5EF4-FFF2-40B4-BE49-F238E27FC236}">
                <a16:creationId xmlns:a16="http://schemas.microsoft.com/office/drawing/2014/main" id="{DB6AA681-19B1-8C3A-2DCF-AB9383CCF0D7}"/>
              </a:ext>
            </a:extLst>
          </p:cNvPr>
          <p:cNvSpPr>
            <a:spLocks noGrp="1"/>
          </p:cNvSpPr>
          <p:nvPr>
            <p:ph type="body" sz="quarter" idx="13"/>
          </p:nvPr>
        </p:nvSpPr>
        <p:spPr>
          <a:xfrm>
            <a:off x="1718368" y="2115017"/>
            <a:ext cx="2215679" cy="946916"/>
          </a:xfrm>
        </p:spPr>
        <p:txBody>
          <a:bodyPr/>
          <a:lstStyle/>
          <a:p>
            <a:pPr lvl="0">
              <a:spcBef>
                <a:spcPts val="0"/>
              </a:spcBef>
              <a:buClr>
                <a:schemeClr val="lt1"/>
              </a:buClr>
              <a:buSzPts val="2000"/>
            </a:pPr>
            <a:r>
              <a:rPr lang="en-US" dirty="0">
                <a:solidFill>
                  <a:schemeClr val="tx1"/>
                </a:solidFill>
                <a:latin typeface="Inter"/>
                <a:ea typeface="Inter"/>
                <a:cs typeface="Inter"/>
                <a:sym typeface="Inter"/>
              </a:rPr>
              <a:t>INTRODUCTION</a:t>
            </a:r>
          </a:p>
        </p:txBody>
      </p:sp>
      <p:sp>
        <p:nvSpPr>
          <p:cNvPr id="4" name="Text Placeholder 3">
            <a:extLst>
              <a:ext uri="{FF2B5EF4-FFF2-40B4-BE49-F238E27FC236}">
                <a16:creationId xmlns:a16="http://schemas.microsoft.com/office/drawing/2014/main" id="{4AFD39E0-753E-51B3-DB2A-F182444E2E6F}"/>
              </a:ext>
            </a:extLst>
          </p:cNvPr>
          <p:cNvSpPr>
            <a:spLocks noGrp="1"/>
          </p:cNvSpPr>
          <p:nvPr>
            <p:ph type="body" sz="quarter" idx="15"/>
          </p:nvPr>
        </p:nvSpPr>
        <p:spPr>
          <a:xfrm>
            <a:off x="5135492" y="1106405"/>
            <a:ext cx="1192972" cy="946916"/>
          </a:xfrm>
        </p:spPr>
        <p:txBody>
          <a:bodyPr/>
          <a:lstStyle/>
          <a:p>
            <a:r>
              <a:rPr lang="en-US" dirty="0"/>
              <a:t>02</a:t>
            </a:r>
          </a:p>
        </p:txBody>
      </p:sp>
      <p:sp>
        <p:nvSpPr>
          <p:cNvPr id="5" name="Text Placeholder 4">
            <a:extLst>
              <a:ext uri="{FF2B5EF4-FFF2-40B4-BE49-F238E27FC236}">
                <a16:creationId xmlns:a16="http://schemas.microsoft.com/office/drawing/2014/main" id="{B5181578-9073-3D0C-41BC-68B12003F328}"/>
              </a:ext>
            </a:extLst>
          </p:cNvPr>
          <p:cNvSpPr>
            <a:spLocks noGrp="1"/>
          </p:cNvSpPr>
          <p:nvPr>
            <p:ph type="body" sz="quarter" idx="16"/>
          </p:nvPr>
        </p:nvSpPr>
        <p:spPr>
          <a:xfrm>
            <a:off x="5135492" y="2115017"/>
            <a:ext cx="2402992" cy="946916"/>
          </a:xfrm>
        </p:spPr>
        <p:txBody>
          <a:bodyPr>
            <a:noAutofit/>
          </a:bodyPr>
          <a:lstStyle/>
          <a:p>
            <a:pPr lvl="0">
              <a:spcBef>
                <a:spcPts val="0"/>
              </a:spcBef>
              <a:buClr>
                <a:schemeClr val="lt1"/>
              </a:buClr>
              <a:buSzPts val="2000"/>
            </a:pPr>
            <a:r>
              <a:rPr lang="en-US" dirty="0">
                <a:solidFill>
                  <a:schemeClr val="tx1"/>
                </a:solidFill>
                <a:latin typeface="Inter"/>
                <a:ea typeface="Inter"/>
                <a:cs typeface="Inter"/>
                <a:sym typeface="Inter"/>
              </a:rPr>
              <a:t>OVERVIEW</a:t>
            </a:r>
            <a:endParaRPr lang="en-US" dirty="0">
              <a:solidFill>
                <a:schemeClr val="tx1"/>
              </a:solidFill>
            </a:endParaRPr>
          </a:p>
        </p:txBody>
      </p:sp>
      <p:sp>
        <p:nvSpPr>
          <p:cNvPr id="6" name="Text Placeholder 5">
            <a:extLst>
              <a:ext uri="{FF2B5EF4-FFF2-40B4-BE49-F238E27FC236}">
                <a16:creationId xmlns:a16="http://schemas.microsoft.com/office/drawing/2014/main" id="{1FACF03B-3C08-21C9-4CA6-BCBEC0064A9D}"/>
              </a:ext>
            </a:extLst>
          </p:cNvPr>
          <p:cNvSpPr>
            <a:spLocks noGrp="1"/>
          </p:cNvSpPr>
          <p:nvPr>
            <p:ph type="body" sz="quarter" idx="17"/>
          </p:nvPr>
        </p:nvSpPr>
        <p:spPr>
          <a:xfrm>
            <a:off x="8552616" y="1106405"/>
            <a:ext cx="1192972" cy="946916"/>
          </a:xfrm>
        </p:spPr>
        <p:txBody>
          <a:bodyPr/>
          <a:lstStyle/>
          <a:p>
            <a:r>
              <a:rPr lang="en-US" dirty="0"/>
              <a:t>03</a:t>
            </a:r>
          </a:p>
        </p:txBody>
      </p:sp>
      <p:sp>
        <p:nvSpPr>
          <p:cNvPr id="7" name="Text Placeholder 6">
            <a:extLst>
              <a:ext uri="{FF2B5EF4-FFF2-40B4-BE49-F238E27FC236}">
                <a16:creationId xmlns:a16="http://schemas.microsoft.com/office/drawing/2014/main" id="{89EFA7FC-39D5-AAFB-349E-BB53A35F6768}"/>
              </a:ext>
            </a:extLst>
          </p:cNvPr>
          <p:cNvSpPr>
            <a:spLocks noGrp="1"/>
          </p:cNvSpPr>
          <p:nvPr>
            <p:ph type="body" sz="quarter" idx="18"/>
          </p:nvPr>
        </p:nvSpPr>
        <p:spPr>
          <a:xfrm>
            <a:off x="8552616" y="2115017"/>
            <a:ext cx="2000803" cy="946916"/>
          </a:xfrm>
        </p:spPr>
        <p:txBody>
          <a:bodyPr/>
          <a:lstStyle/>
          <a:p>
            <a:pPr lvl="0">
              <a:spcBef>
                <a:spcPts val="0"/>
              </a:spcBef>
              <a:buSzPts val="2000"/>
            </a:pPr>
            <a:r>
              <a:rPr lang="en-US" dirty="0">
                <a:solidFill>
                  <a:schemeClr val="tx1"/>
                </a:solidFill>
                <a:latin typeface="Inter"/>
                <a:ea typeface="Inter"/>
                <a:cs typeface="Inter"/>
                <a:sym typeface="Inter"/>
              </a:rPr>
              <a:t>SCOPE OF SERVICES</a:t>
            </a:r>
          </a:p>
        </p:txBody>
      </p:sp>
      <p:sp>
        <p:nvSpPr>
          <p:cNvPr id="8" name="Text Placeholder 7">
            <a:extLst>
              <a:ext uri="{FF2B5EF4-FFF2-40B4-BE49-F238E27FC236}">
                <a16:creationId xmlns:a16="http://schemas.microsoft.com/office/drawing/2014/main" id="{61EF21E3-9761-1E42-7193-DF702FC3949B}"/>
              </a:ext>
            </a:extLst>
          </p:cNvPr>
          <p:cNvSpPr>
            <a:spLocks noGrp="1"/>
          </p:cNvSpPr>
          <p:nvPr>
            <p:ph type="body" sz="quarter" idx="19"/>
          </p:nvPr>
        </p:nvSpPr>
        <p:spPr>
          <a:xfrm>
            <a:off x="1718368" y="3332933"/>
            <a:ext cx="1192972" cy="946916"/>
          </a:xfrm>
        </p:spPr>
        <p:txBody>
          <a:bodyPr/>
          <a:lstStyle/>
          <a:p>
            <a:r>
              <a:rPr lang="en-US" dirty="0"/>
              <a:t>04</a:t>
            </a:r>
          </a:p>
        </p:txBody>
      </p:sp>
      <p:sp>
        <p:nvSpPr>
          <p:cNvPr id="9" name="Text Placeholder 8">
            <a:extLst>
              <a:ext uri="{FF2B5EF4-FFF2-40B4-BE49-F238E27FC236}">
                <a16:creationId xmlns:a16="http://schemas.microsoft.com/office/drawing/2014/main" id="{B60B7B5C-AE79-3849-C395-3CB820DD103A}"/>
              </a:ext>
            </a:extLst>
          </p:cNvPr>
          <p:cNvSpPr>
            <a:spLocks noGrp="1"/>
          </p:cNvSpPr>
          <p:nvPr>
            <p:ph type="body" sz="quarter" idx="20"/>
          </p:nvPr>
        </p:nvSpPr>
        <p:spPr>
          <a:xfrm>
            <a:off x="1718368" y="4341545"/>
            <a:ext cx="2449595" cy="946916"/>
          </a:xfrm>
        </p:spPr>
        <p:txBody>
          <a:bodyPr>
            <a:noAutofit/>
          </a:bodyPr>
          <a:lstStyle/>
          <a:p>
            <a:pPr lvl="0">
              <a:spcBef>
                <a:spcPts val="0"/>
              </a:spcBef>
              <a:buSzPts val="2000"/>
            </a:pPr>
            <a:r>
              <a:rPr lang="en-US" dirty="0">
                <a:solidFill>
                  <a:schemeClr val="tx1"/>
                </a:solidFill>
                <a:latin typeface="Inter"/>
                <a:ea typeface="Inter"/>
                <a:cs typeface="Inter"/>
                <a:sym typeface="Inter"/>
              </a:rPr>
              <a:t>SCOPE OF </a:t>
            </a:r>
            <a:br>
              <a:rPr lang="en-US" dirty="0">
                <a:solidFill>
                  <a:schemeClr val="tx1"/>
                </a:solidFill>
                <a:latin typeface="Inter"/>
                <a:ea typeface="Inter"/>
                <a:cs typeface="Inter"/>
                <a:sym typeface="Inter"/>
              </a:rPr>
            </a:br>
            <a:r>
              <a:rPr lang="en-US" dirty="0">
                <a:solidFill>
                  <a:schemeClr val="tx1"/>
                </a:solidFill>
                <a:latin typeface="Inter"/>
                <a:ea typeface="Inter"/>
                <a:cs typeface="Inter"/>
                <a:sym typeface="Inter"/>
              </a:rPr>
              <a:t>WORK</a:t>
            </a:r>
          </a:p>
        </p:txBody>
      </p:sp>
      <p:sp>
        <p:nvSpPr>
          <p:cNvPr id="10" name="Text Placeholder 9">
            <a:extLst>
              <a:ext uri="{FF2B5EF4-FFF2-40B4-BE49-F238E27FC236}">
                <a16:creationId xmlns:a16="http://schemas.microsoft.com/office/drawing/2014/main" id="{3B34DE7E-B95A-A1B8-E974-9FACE222775A}"/>
              </a:ext>
            </a:extLst>
          </p:cNvPr>
          <p:cNvSpPr>
            <a:spLocks noGrp="1"/>
          </p:cNvSpPr>
          <p:nvPr>
            <p:ph type="body" sz="quarter" idx="21"/>
          </p:nvPr>
        </p:nvSpPr>
        <p:spPr>
          <a:xfrm>
            <a:off x="5135492" y="3332933"/>
            <a:ext cx="1192972" cy="946916"/>
          </a:xfrm>
        </p:spPr>
        <p:txBody>
          <a:bodyPr/>
          <a:lstStyle/>
          <a:p>
            <a:r>
              <a:rPr lang="en-US" dirty="0"/>
              <a:t>05</a:t>
            </a:r>
          </a:p>
        </p:txBody>
      </p:sp>
      <p:sp>
        <p:nvSpPr>
          <p:cNvPr id="11" name="Text Placeholder 10">
            <a:extLst>
              <a:ext uri="{FF2B5EF4-FFF2-40B4-BE49-F238E27FC236}">
                <a16:creationId xmlns:a16="http://schemas.microsoft.com/office/drawing/2014/main" id="{8B550281-7878-1638-A049-525CF732C822}"/>
              </a:ext>
            </a:extLst>
          </p:cNvPr>
          <p:cNvSpPr>
            <a:spLocks noGrp="1"/>
          </p:cNvSpPr>
          <p:nvPr>
            <p:ph type="body" sz="quarter" idx="22"/>
          </p:nvPr>
        </p:nvSpPr>
        <p:spPr>
          <a:xfrm>
            <a:off x="5135492" y="4341545"/>
            <a:ext cx="2190341" cy="946916"/>
          </a:xfrm>
        </p:spPr>
        <p:txBody>
          <a:bodyPr/>
          <a:lstStyle/>
          <a:p>
            <a:pPr lvl="0">
              <a:spcBef>
                <a:spcPts val="0"/>
              </a:spcBef>
              <a:buClr>
                <a:schemeClr val="lt1"/>
              </a:buClr>
              <a:buSzPts val="2000"/>
            </a:pPr>
            <a:r>
              <a:rPr lang="en-US" dirty="0">
                <a:solidFill>
                  <a:schemeClr val="tx1"/>
                </a:solidFill>
                <a:latin typeface="Roboto"/>
                <a:ea typeface="Roboto"/>
                <a:cs typeface="Roboto"/>
                <a:sym typeface="Roboto"/>
              </a:rPr>
              <a:t>ALTERNATES</a:t>
            </a:r>
          </a:p>
        </p:txBody>
      </p:sp>
      <p:sp>
        <p:nvSpPr>
          <p:cNvPr id="12" name="Text Placeholder 11">
            <a:extLst>
              <a:ext uri="{FF2B5EF4-FFF2-40B4-BE49-F238E27FC236}">
                <a16:creationId xmlns:a16="http://schemas.microsoft.com/office/drawing/2014/main" id="{4D9DD798-8BAA-1F68-EA95-FE100C266A86}"/>
              </a:ext>
            </a:extLst>
          </p:cNvPr>
          <p:cNvSpPr>
            <a:spLocks noGrp="1"/>
          </p:cNvSpPr>
          <p:nvPr>
            <p:ph type="body" sz="quarter" idx="23"/>
          </p:nvPr>
        </p:nvSpPr>
        <p:spPr>
          <a:xfrm>
            <a:off x="8552616" y="3332933"/>
            <a:ext cx="1192972" cy="946916"/>
          </a:xfrm>
        </p:spPr>
        <p:txBody>
          <a:bodyPr/>
          <a:lstStyle/>
          <a:p>
            <a:r>
              <a:rPr lang="en-US" dirty="0"/>
              <a:t>06</a:t>
            </a:r>
          </a:p>
        </p:txBody>
      </p:sp>
      <p:sp>
        <p:nvSpPr>
          <p:cNvPr id="13" name="Text Placeholder 12">
            <a:extLst>
              <a:ext uri="{FF2B5EF4-FFF2-40B4-BE49-F238E27FC236}">
                <a16:creationId xmlns:a16="http://schemas.microsoft.com/office/drawing/2014/main" id="{345FA375-7046-124A-33CE-0BF326E17E44}"/>
              </a:ext>
            </a:extLst>
          </p:cNvPr>
          <p:cNvSpPr>
            <a:spLocks noGrp="1"/>
          </p:cNvSpPr>
          <p:nvPr>
            <p:ph type="body" sz="quarter" idx="24"/>
          </p:nvPr>
        </p:nvSpPr>
        <p:spPr>
          <a:xfrm>
            <a:off x="8552616" y="4341545"/>
            <a:ext cx="2000803" cy="946916"/>
          </a:xfrm>
        </p:spPr>
        <p:txBody>
          <a:bodyPr/>
          <a:lstStyle/>
          <a:p>
            <a:pPr lvl="0">
              <a:spcBef>
                <a:spcPts val="0"/>
              </a:spcBef>
              <a:buClr>
                <a:schemeClr val="lt1"/>
              </a:buClr>
              <a:buSzPts val="2000"/>
            </a:pPr>
            <a:r>
              <a:rPr lang="en-US" dirty="0">
                <a:solidFill>
                  <a:schemeClr val="tx1"/>
                </a:solidFill>
                <a:latin typeface="Inter"/>
                <a:ea typeface="Inter"/>
                <a:cs typeface="Inter"/>
                <a:sym typeface="Inter"/>
              </a:rPr>
              <a:t>SCHEDULE</a:t>
            </a:r>
          </a:p>
        </p:txBody>
      </p:sp>
    </p:spTree>
    <p:extLst>
      <p:ext uri="{BB962C8B-B14F-4D97-AF65-F5344CB8AC3E}">
        <p14:creationId xmlns:p14="http://schemas.microsoft.com/office/powerpoint/2010/main" val="183469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ssolve">
                                      <p:cBhvr>
                                        <p:cTn id="11" dur="500"/>
                                        <p:tgtEl>
                                          <p:spTgt spid="5">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dissolve">
                                      <p:cBhvr>
                                        <p:cTn id="15" dur="500"/>
                                        <p:tgtEl>
                                          <p:spTgt spid="7">
                                            <p:txEl>
                                              <p:pRg st="0" end="0"/>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dissolve">
                                      <p:cBhvr>
                                        <p:cTn id="19" dur="500"/>
                                        <p:tgtEl>
                                          <p:spTgt spid="9">
                                            <p:txEl>
                                              <p:pRg st="0" end="0"/>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dissolve">
                                      <p:cBhvr>
                                        <p:cTn id="23" dur="500"/>
                                        <p:tgtEl>
                                          <p:spTgt spid="11">
                                            <p:txEl>
                                              <p:pRg st="0" end="0"/>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dissolve">
                                      <p:cBhvr>
                                        <p:cTn id="2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P spid="9" grpId="0" build="p"/>
      <p:bldP spid="11" grpId="0" build="p"/>
      <p:bldP spid="1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8BD11-1628-3AA6-8881-048B33D35C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FEB095-8101-4ABB-1273-3E772670C5FA}"/>
              </a:ext>
            </a:extLst>
          </p:cNvPr>
          <p:cNvSpPr>
            <a:spLocks noGrp="1"/>
          </p:cNvSpPr>
          <p:nvPr>
            <p:ph type="title"/>
          </p:nvPr>
        </p:nvSpPr>
        <p:spPr/>
        <p:txBody>
          <a:bodyPr anchor="ctr"/>
          <a:lstStyle/>
          <a:p>
            <a:pPr algn="ctr"/>
            <a:r>
              <a:rPr lang="en-US" dirty="0"/>
              <a:t>SCHEDULE</a:t>
            </a:r>
          </a:p>
        </p:txBody>
      </p:sp>
      <p:sp>
        <p:nvSpPr>
          <p:cNvPr id="4" name="Text Placeholder 3">
            <a:extLst>
              <a:ext uri="{FF2B5EF4-FFF2-40B4-BE49-F238E27FC236}">
                <a16:creationId xmlns:a16="http://schemas.microsoft.com/office/drawing/2014/main" id="{A1B68780-19EC-72AC-4296-11D9B59B2B9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564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5D721-F214-12FF-9301-A885F8331864}"/>
              </a:ext>
            </a:extLst>
          </p:cNvPr>
          <p:cNvSpPr>
            <a:spLocks noGrp="1"/>
          </p:cNvSpPr>
          <p:nvPr>
            <p:ph type="title"/>
          </p:nvPr>
        </p:nvSpPr>
        <p:spPr/>
        <p:txBody>
          <a:bodyPr/>
          <a:lstStyle/>
          <a:p>
            <a:r>
              <a:rPr lang="en-US" dirty="0"/>
              <a:t>GOLD LOT APPROXIMATE SCHEDULE</a:t>
            </a:r>
          </a:p>
        </p:txBody>
      </p:sp>
      <p:graphicFrame>
        <p:nvGraphicFramePr>
          <p:cNvPr id="6" name="Google Shape;289;p40">
            <a:extLst>
              <a:ext uri="{FF2B5EF4-FFF2-40B4-BE49-F238E27FC236}">
                <a16:creationId xmlns:a16="http://schemas.microsoft.com/office/drawing/2014/main" id="{4764614E-B6C2-58CC-99E8-F4167ECD658E}"/>
              </a:ext>
            </a:extLst>
          </p:cNvPr>
          <p:cNvGraphicFramePr/>
          <p:nvPr>
            <p:extLst>
              <p:ext uri="{D42A27DB-BD31-4B8C-83A1-F6EECF244321}">
                <p14:modId xmlns:p14="http://schemas.microsoft.com/office/powerpoint/2010/main" val="2387887525"/>
              </p:ext>
            </p:extLst>
          </p:nvPr>
        </p:nvGraphicFramePr>
        <p:xfrm>
          <a:off x="2128154" y="1637125"/>
          <a:ext cx="9843975" cy="3878680"/>
        </p:xfrm>
        <a:graphic>
          <a:graphicData uri="http://schemas.openxmlformats.org/drawingml/2006/table">
            <a:tbl>
              <a:tblPr>
                <a:noFill/>
              </a:tblPr>
              <a:tblGrid>
                <a:gridCol w="5770125">
                  <a:extLst>
                    <a:ext uri="{9D8B030D-6E8A-4147-A177-3AD203B41FA5}">
                      <a16:colId xmlns:a16="http://schemas.microsoft.com/office/drawing/2014/main" val="20000"/>
                    </a:ext>
                  </a:extLst>
                </a:gridCol>
                <a:gridCol w="4073850">
                  <a:extLst>
                    <a:ext uri="{9D8B030D-6E8A-4147-A177-3AD203B41FA5}">
                      <a16:colId xmlns:a16="http://schemas.microsoft.com/office/drawing/2014/main" val="20001"/>
                    </a:ext>
                  </a:extLst>
                </a:gridCol>
              </a:tblGrid>
              <a:tr h="180975">
                <a:tc>
                  <a:txBody>
                    <a:bodyPr/>
                    <a:lstStyle/>
                    <a:p>
                      <a:pPr marL="0" marR="0" lvl="0" indent="0" algn="l" rtl="0">
                        <a:lnSpc>
                          <a:spcPct val="100000"/>
                        </a:lnSpc>
                        <a:spcBef>
                          <a:spcPts val="0"/>
                        </a:spcBef>
                        <a:spcAft>
                          <a:spcPts val="0"/>
                        </a:spcAft>
                        <a:buNone/>
                      </a:pPr>
                      <a:r>
                        <a:rPr lang="en-US" sz="2800" b="0" i="0" u="none" strike="noStrike" cap="none">
                          <a:solidFill>
                            <a:schemeClr val="tx1"/>
                          </a:solidFill>
                          <a:latin typeface="Inter"/>
                          <a:ea typeface="Inter"/>
                          <a:cs typeface="Inter"/>
                          <a:sym typeface="Inter"/>
                        </a:rPr>
                        <a:t>Register in OpenGov</a:t>
                      </a:r>
                      <a:endParaRPr>
                        <a:solidFill>
                          <a:schemeClr val="tx1"/>
                        </a:solidFil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tx1"/>
                          </a:solidFill>
                          <a:latin typeface="Inter"/>
                          <a:ea typeface="Inter"/>
                          <a:cs typeface="Inter"/>
                          <a:sym typeface="Inter"/>
                        </a:rPr>
                        <a:t>Advertise</a:t>
                      </a:r>
                      <a:endParaRPr>
                        <a:solidFill>
                          <a:schemeClr val="tx1"/>
                        </a:solidFill>
                      </a:endParaRPr>
                    </a:p>
                  </a:txBody>
                  <a:tcPr marL="4775" marR="4775" marT="47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tx1"/>
                          </a:solidFill>
                          <a:latin typeface="Inter"/>
                          <a:ea typeface="Inter"/>
                          <a:cs typeface="Inter"/>
                          <a:sym typeface="Inter"/>
                        </a:rPr>
                        <a:t>NOW</a:t>
                      </a:r>
                      <a:endParaRPr dirty="0">
                        <a:solidFill>
                          <a:schemeClr val="tx1"/>
                        </a:solidFil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tx1"/>
                          </a:solidFill>
                          <a:latin typeface="Inter"/>
                          <a:ea typeface="Inter"/>
                          <a:cs typeface="Inter"/>
                          <a:sym typeface="Inter"/>
                        </a:rPr>
                        <a:t>06/04/2025</a:t>
                      </a:r>
                      <a:endParaRPr dirty="0">
                        <a:solidFill>
                          <a:schemeClr val="tx1"/>
                        </a:solidFill>
                      </a:endParaRPr>
                    </a:p>
                  </a:txBody>
                  <a:tcPr marL="4775" marR="4775" marT="47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180975">
                <a:tc>
                  <a:txBody>
                    <a:bodyPr/>
                    <a:lstStyle/>
                    <a:p>
                      <a:pPr marL="0" marR="0" lvl="0" indent="0" algn="l" rtl="0">
                        <a:lnSpc>
                          <a:spcPct val="100000"/>
                        </a:lnSpc>
                        <a:spcBef>
                          <a:spcPts val="0"/>
                        </a:spcBef>
                        <a:spcAft>
                          <a:spcPts val="0"/>
                        </a:spcAft>
                        <a:buNone/>
                      </a:pPr>
                      <a:r>
                        <a:rPr lang="en-US" sz="2800" b="0" i="0" u="none" strike="noStrike" cap="none">
                          <a:solidFill>
                            <a:schemeClr val="tx1"/>
                          </a:solidFill>
                          <a:latin typeface="Inter"/>
                          <a:ea typeface="Inter"/>
                          <a:cs typeface="Inter"/>
                          <a:sym typeface="Inter"/>
                        </a:rPr>
                        <a:t>Pre-bid</a:t>
                      </a:r>
                      <a:endParaRPr>
                        <a:solidFill>
                          <a:schemeClr val="tx1"/>
                        </a:solidFill>
                      </a:endParaRPr>
                    </a:p>
                  </a:txBody>
                  <a:tcPr marL="4775" marR="4775" marT="47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b="0" i="0" u="none" strike="noStrike" cap="none" dirty="0">
                          <a:solidFill>
                            <a:schemeClr val="tx1"/>
                          </a:solidFill>
                          <a:latin typeface="Inter"/>
                          <a:ea typeface="Inter"/>
                          <a:cs typeface="Inter"/>
                          <a:sym typeface="Inter"/>
                        </a:rPr>
                        <a:t>06/17/2025</a:t>
                      </a:r>
                      <a:endParaRPr dirty="0">
                        <a:solidFill>
                          <a:schemeClr val="tx1"/>
                        </a:solidFill>
                      </a:endParaRPr>
                    </a:p>
                  </a:txBody>
                  <a:tcPr marL="4775" marR="4775" marT="47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0975">
                <a:tc>
                  <a:txBody>
                    <a:bodyPr/>
                    <a:lstStyle/>
                    <a:p>
                      <a:pPr marL="0" marR="0" lvl="0" indent="0" algn="l" rtl="0">
                        <a:lnSpc>
                          <a:spcPct val="100000"/>
                        </a:lnSpc>
                        <a:spcBef>
                          <a:spcPts val="0"/>
                        </a:spcBef>
                        <a:spcAft>
                          <a:spcPts val="0"/>
                        </a:spcAft>
                        <a:buNone/>
                      </a:pPr>
                      <a:r>
                        <a:rPr lang="en-US" sz="2800" b="0" i="0" u="none" strike="noStrike" cap="none">
                          <a:solidFill>
                            <a:schemeClr val="tx1"/>
                          </a:solidFill>
                          <a:latin typeface="Inter"/>
                          <a:ea typeface="Inter"/>
                          <a:cs typeface="Inter"/>
                          <a:sym typeface="Inter"/>
                        </a:rPr>
                        <a:t>Questions Due</a:t>
                      </a:r>
                      <a:endParaRPr>
                        <a:solidFill>
                          <a:schemeClr val="tx1"/>
                        </a:solidFill>
                      </a:endParaRPr>
                    </a:p>
                  </a:txBody>
                  <a:tcPr marL="4775" marR="4775" marT="47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b="0" i="0" u="none" strike="noStrike" cap="none">
                          <a:solidFill>
                            <a:schemeClr val="tx1"/>
                          </a:solidFill>
                          <a:latin typeface="Inter"/>
                          <a:ea typeface="Inter"/>
                          <a:cs typeface="Inter"/>
                          <a:sym typeface="Inter"/>
                        </a:rPr>
                        <a:t>06/24/2025</a:t>
                      </a:r>
                      <a:endParaRPr>
                        <a:solidFill>
                          <a:schemeClr val="tx1"/>
                        </a:solidFill>
                      </a:endParaRPr>
                    </a:p>
                  </a:txBody>
                  <a:tcPr marL="4775" marR="4775" marT="47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180975">
                <a:tc>
                  <a:txBody>
                    <a:bodyPr/>
                    <a:lstStyle/>
                    <a:p>
                      <a:pPr marL="0" marR="0" lvl="0" indent="0" algn="l" rtl="0">
                        <a:lnSpc>
                          <a:spcPct val="100000"/>
                        </a:lnSpc>
                        <a:spcBef>
                          <a:spcPts val="0"/>
                        </a:spcBef>
                        <a:spcAft>
                          <a:spcPts val="0"/>
                        </a:spcAft>
                        <a:buNone/>
                      </a:pPr>
                      <a:r>
                        <a:rPr lang="en-US" sz="2800" b="0" i="0" u="none" strike="noStrike" cap="none">
                          <a:solidFill>
                            <a:schemeClr val="tx1"/>
                          </a:solidFill>
                          <a:latin typeface="Inter"/>
                          <a:ea typeface="Inter"/>
                          <a:cs typeface="Inter"/>
                          <a:sym typeface="Inter"/>
                        </a:rPr>
                        <a:t>Answers Published</a:t>
                      </a:r>
                      <a:endParaRPr>
                        <a:solidFill>
                          <a:schemeClr val="tx1"/>
                        </a:solidFill>
                      </a:endParaRPr>
                    </a:p>
                  </a:txBody>
                  <a:tcPr marL="4775" marR="4775" marT="47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b="0" i="0" u="none" strike="noStrike" cap="none">
                          <a:solidFill>
                            <a:schemeClr val="tx1"/>
                          </a:solidFill>
                          <a:latin typeface="Inter"/>
                          <a:ea typeface="Inter"/>
                          <a:cs typeface="Inter"/>
                          <a:sym typeface="Inter"/>
                        </a:rPr>
                        <a:t>07/01/2025</a:t>
                      </a:r>
                      <a:endParaRPr>
                        <a:solidFill>
                          <a:schemeClr val="tx1"/>
                        </a:solidFill>
                      </a:endParaRPr>
                    </a:p>
                  </a:txBody>
                  <a:tcPr marL="4775" marR="4775" marT="47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180975">
                <a:tc>
                  <a:txBody>
                    <a:bodyPr/>
                    <a:lstStyle/>
                    <a:p>
                      <a:pPr marL="0" marR="0" lvl="0" indent="0" algn="l" rtl="0">
                        <a:lnSpc>
                          <a:spcPct val="100000"/>
                        </a:lnSpc>
                        <a:spcBef>
                          <a:spcPts val="0"/>
                        </a:spcBef>
                        <a:spcAft>
                          <a:spcPts val="0"/>
                        </a:spcAft>
                        <a:buNone/>
                      </a:pPr>
                      <a:r>
                        <a:rPr lang="en-US" sz="2800" b="0" i="0" u="none" strike="noStrike" cap="none">
                          <a:solidFill>
                            <a:schemeClr val="tx1"/>
                          </a:solidFill>
                          <a:latin typeface="Inter"/>
                          <a:ea typeface="Inter"/>
                          <a:cs typeface="Inter"/>
                          <a:sym typeface="Inter"/>
                        </a:rPr>
                        <a:t>Qualifications Proposal Due</a:t>
                      </a:r>
                      <a:endParaRPr>
                        <a:solidFill>
                          <a:schemeClr val="tx1"/>
                        </a:solidFill>
                      </a:endParaRPr>
                    </a:p>
                  </a:txBody>
                  <a:tcPr marL="4775" marR="4775" marT="47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b="0" i="0" u="none" strike="noStrike" cap="none">
                          <a:solidFill>
                            <a:schemeClr val="tx1"/>
                          </a:solidFill>
                          <a:latin typeface="Inter"/>
                          <a:ea typeface="Inter"/>
                          <a:cs typeface="Inter"/>
                          <a:sym typeface="Inter"/>
                        </a:rPr>
                        <a:t>07/15/2025</a:t>
                      </a:r>
                      <a:endParaRPr>
                        <a:solidFill>
                          <a:schemeClr val="tx1"/>
                        </a:solidFill>
                      </a:endParaRPr>
                    </a:p>
                  </a:txBody>
                  <a:tcPr marL="4775" marR="4775" marT="47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180975">
                <a:tc>
                  <a:txBody>
                    <a:bodyPr/>
                    <a:lstStyle/>
                    <a:p>
                      <a:pPr marL="0" marR="0" lvl="0" indent="0" algn="l" rtl="0">
                        <a:lnSpc>
                          <a:spcPct val="100000"/>
                        </a:lnSpc>
                        <a:spcBef>
                          <a:spcPts val="0"/>
                        </a:spcBef>
                        <a:spcAft>
                          <a:spcPts val="0"/>
                        </a:spcAft>
                        <a:buNone/>
                      </a:pPr>
                      <a:r>
                        <a:rPr lang="en-US" sz="2800" b="0" i="0" u="none" strike="noStrike" cap="none">
                          <a:solidFill>
                            <a:schemeClr val="tx1"/>
                          </a:solidFill>
                          <a:latin typeface="Inter"/>
                          <a:ea typeface="Inter"/>
                          <a:cs typeface="Inter"/>
                          <a:sym typeface="Inter"/>
                        </a:rPr>
                        <a:t>NTP (Estimated)</a:t>
                      </a:r>
                      <a:endParaRPr>
                        <a:solidFill>
                          <a:schemeClr val="tx1"/>
                        </a:solidFill>
                      </a:endParaRPr>
                    </a:p>
                  </a:txBody>
                  <a:tcPr marL="4775" marR="4775" marT="47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b="0" i="0" u="none" strike="noStrike" cap="none" dirty="0">
                          <a:solidFill>
                            <a:schemeClr val="tx1"/>
                          </a:solidFill>
                          <a:latin typeface="Inter"/>
                          <a:ea typeface="Inter"/>
                          <a:cs typeface="Inter"/>
                          <a:sym typeface="Inter"/>
                        </a:rPr>
                        <a:t>10/01/2025</a:t>
                      </a:r>
                      <a:endParaRPr dirty="0">
                        <a:solidFill>
                          <a:schemeClr val="tx1"/>
                        </a:solidFill>
                      </a:endParaRPr>
                    </a:p>
                  </a:txBody>
                  <a:tcPr marL="4775" marR="4775" marT="47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0975">
                <a:tc>
                  <a:txBody>
                    <a:bodyPr/>
                    <a:lstStyle/>
                    <a:p>
                      <a:pPr marL="0" marR="0" lvl="0" indent="0" algn="l" rtl="0">
                        <a:lnSpc>
                          <a:spcPct val="100000"/>
                        </a:lnSpc>
                        <a:spcBef>
                          <a:spcPts val="0"/>
                        </a:spcBef>
                        <a:spcAft>
                          <a:spcPts val="0"/>
                        </a:spcAft>
                        <a:buNone/>
                      </a:pPr>
                      <a:r>
                        <a:rPr lang="en-US" sz="2800" b="0" i="0" u="none" strike="noStrike" cap="none">
                          <a:solidFill>
                            <a:schemeClr val="tx1"/>
                          </a:solidFill>
                          <a:latin typeface="Inter"/>
                          <a:ea typeface="Inter"/>
                          <a:cs typeface="Inter"/>
                          <a:sym typeface="Inter"/>
                        </a:rPr>
                        <a:t>Construction Begin</a:t>
                      </a:r>
                      <a:endParaRPr>
                        <a:solidFill>
                          <a:schemeClr val="tx1"/>
                        </a:solidFill>
                      </a:endParaRPr>
                    </a:p>
                  </a:txBody>
                  <a:tcPr marL="4775" marR="4775" marT="47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b="0" i="0" u="none" strike="noStrike" cap="none" dirty="0">
                          <a:solidFill>
                            <a:schemeClr val="tx1"/>
                          </a:solidFill>
                          <a:latin typeface="Inter"/>
                          <a:ea typeface="Inter"/>
                          <a:cs typeface="Inter"/>
                          <a:sym typeface="Inter"/>
                        </a:rPr>
                        <a:t>04/01/2026</a:t>
                      </a:r>
                      <a:endParaRPr dirty="0">
                        <a:solidFill>
                          <a:schemeClr val="tx1"/>
                        </a:solidFill>
                      </a:endParaRPr>
                    </a:p>
                  </a:txBody>
                  <a:tcPr marL="4775" marR="4775" marT="47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80975">
                <a:tc>
                  <a:txBody>
                    <a:bodyPr/>
                    <a:lstStyle/>
                    <a:p>
                      <a:pPr marL="0" marR="0" lvl="0" indent="0" algn="l" rtl="0">
                        <a:lnSpc>
                          <a:spcPct val="100000"/>
                        </a:lnSpc>
                        <a:spcBef>
                          <a:spcPts val="0"/>
                        </a:spcBef>
                        <a:spcAft>
                          <a:spcPts val="0"/>
                        </a:spcAft>
                        <a:buNone/>
                      </a:pPr>
                      <a:r>
                        <a:rPr lang="en-US" sz="2800" b="0" i="0" u="none" strike="noStrike" cap="none" dirty="0">
                          <a:solidFill>
                            <a:schemeClr val="tx1"/>
                          </a:solidFill>
                          <a:latin typeface="Inter"/>
                          <a:ea typeface="Inter"/>
                          <a:cs typeface="Inter"/>
                          <a:sym typeface="Inter"/>
                        </a:rPr>
                        <a:t>Latest Construction Complete</a:t>
                      </a:r>
                      <a:endParaRPr dirty="0">
                        <a:solidFill>
                          <a:schemeClr val="tx1"/>
                        </a:solidFill>
                      </a:endParaRPr>
                    </a:p>
                  </a:txBody>
                  <a:tcPr marL="4775" marR="4775" marT="47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b="0" i="0" u="none" strike="noStrike" cap="none" dirty="0">
                          <a:solidFill>
                            <a:schemeClr val="tx1"/>
                          </a:solidFill>
                          <a:latin typeface="Inter"/>
                          <a:ea typeface="Inter"/>
                          <a:cs typeface="Inter"/>
                          <a:sym typeface="Inter"/>
                        </a:rPr>
                        <a:t>12/31/2026</a:t>
                      </a:r>
                      <a:endParaRPr dirty="0">
                        <a:solidFill>
                          <a:schemeClr val="tx1"/>
                        </a:solidFill>
                      </a:endParaRPr>
                    </a:p>
                  </a:txBody>
                  <a:tcPr marL="4775" marR="4775" marT="47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606837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E7837-1A9C-2EDE-6956-4568A4B9468E}"/>
              </a:ext>
            </a:extLst>
          </p:cNvPr>
          <p:cNvSpPr>
            <a:spLocks noGrp="1"/>
          </p:cNvSpPr>
          <p:nvPr>
            <p:ph type="title"/>
          </p:nvPr>
        </p:nvSpPr>
        <p:spPr/>
        <p:txBody>
          <a:bodyPr/>
          <a:lstStyle/>
          <a:p>
            <a:r>
              <a:rPr lang="en-US" dirty="0"/>
              <a:t>Q &amp; A</a:t>
            </a:r>
          </a:p>
        </p:txBody>
      </p:sp>
      <p:sp>
        <p:nvSpPr>
          <p:cNvPr id="3" name="Text Placeholder 2">
            <a:extLst>
              <a:ext uri="{FF2B5EF4-FFF2-40B4-BE49-F238E27FC236}">
                <a16:creationId xmlns:a16="http://schemas.microsoft.com/office/drawing/2014/main" id="{10AE4582-5FDC-868A-0FF8-DA153C35BEDF}"/>
              </a:ext>
            </a:extLst>
          </p:cNvPr>
          <p:cNvSpPr>
            <a:spLocks noGrp="1"/>
          </p:cNvSpPr>
          <p:nvPr>
            <p:ph type="body" idx="1"/>
          </p:nvPr>
        </p:nvSpPr>
        <p:spPr>
          <a:xfrm>
            <a:off x="844550" y="4105275"/>
            <a:ext cx="10515600" cy="1500187"/>
          </a:xfrm>
        </p:spPr>
        <p:txBody>
          <a:bodyPr/>
          <a:lstStyle/>
          <a:p>
            <a:pPr algn="ctr"/>
            <a:r>
              <a:rPr lang="en-US" dirty="0">
                <a:latin typeface="Inter"/>
                <a:ea typeface="Inter"/>
                <a:cs typeface="Inter"/>
                <a:sym typeface="Inter"/>
              </a:rPr>
              <a:t>Gold Lot Redevelopment</a:t>
            </a:r>
            <a:endParaRPr lang="en-US" dirty="0"/>
          </a:p>
        </p:txBody>
      </p:sp>
    </p:spTree>
    <p:extLst>
      <p:ext uri="{BB962C8B-B14F-4D97-AF65-F5344CB8AC3E}">
        <p14:creationId xmlns:p14="http://schemas.microsoft.com/office/powerpoint/2010/main" val="271451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80A32-C763-49BE-9A51-2E714BAC0B33}"/>
              </a:ext>
            </a:extLst>
          </p:cNvPr>
          <p:cNvSpPr>
            <a:spLocks noGrp="1"/>
          </p:cNvSpPr>
          <p:nvPr>
            <p:ph type="title"/>
          </p:nvPr>
        </p:nvSpPr>
        <p:spPr>
          <a:xfrm>
            <a:off x="645558" y="1163916"/>
            <a:ext cx="10900883" cy="2852737"/>
          </a:xfrm>
        </p:spPr>
        <p:txBody>
          <a:bodyPr/>
          <a:lstStyle/>
          <a:p>
            <a:pPr algn="ctr"/>
            <a:r>
              <a:rPr lang="en-US" dirty="0"/>
              <a:t>THANK YOU FOR YOUR SUPPORT IN OUR PROGRAM</a:t>
            </a:r>
          </a:p>
        </p:txBody>
      </p:sp>
      <p:sp>
        <p:nvSpPr>
          <p:cNvPr id="3" name="Text Placeholder 2">
            <a:extLst>
              <a:ext uri="{FF2B5EF4-FFF2-40B4-BE49-F238E27FC236}">
                <a16:creationId xmlns:a16="http://schemas.microsoft.com/office/drawing/2014/main" id="{0B1FA481-BC14-49CC-3065-CBF7CDE9627A}"/>
              </a:ext>
            </a:extLst>
          </p:cNvPr>
          <p:cNvSpPr>
            <a:spLocks noGrp="1"/>
          </p:cNvSpPr>
          <p:nvPr>
            <p:ph type="body" idx="1"/>
          </p:nvPr>
        </p:nvSpPr>
        <p:spPr>
          <a:xfrm>
            <a:off x="831850" y="3684995"/>
            <a:ext cx="10515600" cy="1500187"/>
          </a:xfrm>
        </p:spPr>
        <p:txBody>
          <a:bodyPr/>
          <a:lstStyle/>
          <a:p>
            <a:pPr algn="ctr"/>
            <a:r>
              <a:rPr lang="en-US" dirty="0">
                <a:latin typeface="Inter"/>
                <a:ea typeface="Inter"/>
                <a:cs typeface="Inter"/>
              </a:rPr>
              <a:t>For more information, please visit </a:t>
            </a:r>
            <a:r>
              <a:rPr lang="en-US" b="1" dirty="0" err="1">
                <a:latin typeface="Inter"/>
                <a:ea typeface="Inter"/>
                <a:cs typeface="Inter"/>
              </a:rPr>
              <a:t>itsaclevolution.com</a:t>
            </a:r>
            <a:endParaRPr lang="en-US" b="1" dirty="0"/>
          </a:p>
        </p:txBody>
      </p:sp>
      <p:pic>
        <p:nvPicPr>
          <p:cNvPr id="5" name="Picture 4" descr="A qr code on a black background&#10;&#10;AI-generated content may be incorrect.">
            <a:extLst>
              <a:ext uri="{FF2B5EF4-FFF2-40B4-BE49-F238E27FC236}">
                <a16:creationId xmlns:a16="http://schemas.microsoft.com/office/drawing/2014/main" id="{9F22145C-69AC-92C6-00F4-52A8A30E5CA3}"/>
              </a:ext>
            </a:extLst>
          </p:cNvPr>
          <p:cNvPicPr>
            <a:picLocks noChangeAspect="1"/>
          </p:cNvPicPr>
          <p:nvPr/>
        </p:nvPicPr>
        <p:blipFill>
          <a:blip r:embed="rId2"/>
          <a:stretch>
            <a:fillRect/>
          </a:stretch>
        </p:blipFill>
        <p:spPr>
          <a:xfrm>
            <a:off x="5573971" y="4669503"/>
            <a:ext cx="1031358" cy="1031358"/>
          </a:xfrm>
          <a:prstGeom prst="rect">
            <a:avLst/>
          </a:prstGeom>
        </p:spPr>
      </p:pic>
    </p:spTree>
    <p:extLst>
      <p:ext uri="{BB962C8B-B14F-4D97-AF65-F5344CB8AC3E}">
        <p14:creationId xmlns:p14="http://schemas.microsoft.com/office/powerpoint/2010/main" val="281265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3"/>
          <p:cNvSpPr txBox="1">
            <a:spLocks noGrp="1"/>
          </p:cNvSpPr>
          <p:nvPr>
            <p:ph type="subTitle" idx="4294967295"/>
          </p:nvPr>
        </p:nvSpPr>
        <p:spPr>
          <a:xfrm>
            <a:off x="1524000" y="4178300"/>
            <a:ext cx="9144000" cy="16557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1680"/>
              <a:buNone/>
            </a:pPr>
            <a:r>
              <a:rPr lang="en-US" sz="1280" dirty="0">
                <a:latin typeface="Inter"/>
                <a:ea typeface="Inter"/>
                <a:cs typeface="Inter"/>
                <a:sym typeface="Inter"/>
              </a:rPr>
              <a:t>The renderings, illustrations, and visual materials presented herein are intended for conceptual and illustrative purposes only. They do not represent the final design, specifications, or materials and are subject to change without notice. Final outcomes may vary based on design development, regulatory approvals, and other considerations.</a:t>
            </a:r>
            <a:endParaRPr sz="1280" dirty="0">
              <a:latin typeface="Inter"/>
              <a:ea typeface="Inter"/>
              <a:cs typeface="Inter"/>
              <a:sym typeface="Inter"/>
            </a:endParaRPr>
          </a:p>
          <a:p>
            <a:pPr marL="0" lvl="0" indent="0" algn="ctr" rtl="0">
              <a:lnSpc>
                <a:spcPct val="90000"/>
              </a:lnSpc>
              <a:spcBef>
                <a:spcPts val="0"/>
              </a:spcBef>
              <a:spcAft>
                <a:spcPts val="0"/>
              </a:spcAft>
              <a:buClr>
                <a:schemeClr val="lt1"/>
              </a:buClr>
              <a:buSzPts val="1680"/>
              <a:buNone/>
            </a:pPr>
            <a:endParaRPr sz="1280" dirty="0">
              <a:latin typeface="Inter"/>
              <a:ea typeface="Inter"/>
              <a:cs typeface="Inter"/>
              <a:sym typeface="Inter"/>
            </a:endParaRPr>
          </a:p>
          <a:p>
            <a:pPr marL="0" lvl="0" indent="0" algn="ctr" rtl="0">
              <a:lnSpc>
                <a:spcPct val="90000"/>
              </a:lnSpc>
              <a:spcBef>
                <a:spcPts val="0"/>
              </a:spcBef>
              <a:spcAft>
                <a:spcPts val="0"/>
              </a:spcAft>
              <a:buClr>
                <a:schemeClr val="lt1"/>
              </a:buClr>
              <a:buSzPts val="1680"/>
              <a:buNone/>
            </a:pPr>
            <a:r>
              <a:rPr lang="en-US" sz="1280" dirty="0">
                <a:latin typeface="Inter"/>
                <a:ea typeface="Inter"/>
                <a:cs typeface="Inter"/>
                <a:sym typeface="Inter"/>
              </a:rPr>
              <a:t>This presentation is confidential and intended solely for internal review. It is not for public distribution or external sharing without prior written consent.</a:t>
            </a:r>
            <a:endParaRPr sz="1280" dirty="0">
              <a:latin typeface="Inter"/>
              <a:ea typeface="Inter"/>
              <a:cs typeface="Inter"/>
              <a:sym typeface="Inter"/>
            </a:endParaRPr>
          </a:p>
        </p:txBody>
      </p:sp>
      <p:pic>
        <p:nvPicPr>
          <p:cNvPr id="307" name="Google Shape;307;p43" title="Asset 1@8x.png"/>
          <p:cNvPicPr preferRelativeResize="0"/>
          <p:nvPr/>
        </p:nvPicPr>
        <p:blipFill rotWithShape="1">
          <a:blip r:embed="rId3">
            <a:alphaModFix/>
          </a:blip>
          <a:srcRect/>
          <a:stretch/>
        </p:blipFill>
        <p:spPr>
          <a:xfrm>
            <a:off x="3796225" y="2886003"/>
            <a:ext cx="4599552" cy="801775"/>
          </a:xfrm>
          <a:prstGeom prst="rect">
            <a:avLst/>
          </a:prstGeom>
          <a:noFill/>
          <a:ln>
            <a:noFill/>
          </a:ln>
        </p:spPr>
      </p:pic>
      <p:pic>
        <p:nvPicPr>
          <p:cNvPr id="3" name="Picture 2">
            <a:extLst>
              <a:ext uri="{FF2B5EF4-FFF2-40B4-BE49-F238E27FC236}">
                <a16:creationId xmlns:a16="http://schemas.microsoft.com/office/drawing/2014/main" id="{DF8F08C1-055E-780F-5ECC-4159ADE1123F}"/>
              </a:ext>
            </a:extLst>
          </p:cNvPr>
          <p:cNvPicPr>
            <a:picLocks noChangeAspect="1"/>
          </p:cNvPicPr>
          <p:nvPr/>
        </p:nvPicPr>
        <p:blipFill>
          <a:blip r:embed="rId4"/>
          <a:stretch>
            <a:fillRect/>
          </a:stretch>
        </p:blipFill>
        <p:spPr>
          <a:xfrm>
            <a:off x="2209800" y="1680081"/>
            <a:ext cx="7772400" cy="71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
                                        </p:tgtEl>
                                        <p:attrNameLst>
                                          <p:attrName>style.visibility</p:attrName>
                                        </p:attrNameLst>
                                      </p:cBhvr>
                                      <p:to>
                                        <p:strVal val="visible"/>
                                      </p:to>
                                    </p:set>
                                    <p:animEffect transition="in" filter="fade">
                                      <p:cBhvr>
                                        <p:cTn id="11" dur="500"/>
                                        <p:tgtEl>
                                          <p:spTgt spid="30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6">
                                            <p:txEl>
                                              <p:pRg st="0" end="0"/>
                                            </p:txEl>
                                          </p:spTgt>
                                        </p:tgtEl>
                                        <p:attrNameLst>
                                          <p:attrName>style.visibility</p:attrName>
                                        </p:attrNameLst>
                                      </p:cBhvr>
                                      <p:to>
                                        <p:strVal val="visible"/>
                                      </p:to>
                                    </p:set>
                                    <p:animEffect transition="in" filter="fade">
                                      <p:cBhvr>
                                        <p:cTn id="15" dur="500"/>
                                        <p:tgtEl>
                                          <p:spTgt spid="306">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06">
                                            <p:txEl>
                                              <p:pRg st="2" end="2"/>
                                            </p:txEl>
                                          </p:spTgt>
                                        </p:tgtEl>
                                        <p:attrNameLst>
                                          <p:attrName>style.visibility</p:attrName>
                                        </p:attrNameLst>
                                      </p:cBhvr>
                                      <p:to>
                                        <p:strVal val="visible"/>
                                      </p:to>
                                    </p:set>
                                    <p:animEffect transition="in" filter="fade">
                                      <p:cBhvr>
                                        <p:cTn id="19" dur="500"/>
                                        <p:tgtEl>
                                          <p:spTgt spid="3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3A23C-49CC-A971-270A-D69D937F97DA}"/>
              </a:ext>
            </a:extLst>
          </p:cNvPr>
          <p:cNvSpPr>
            <a:spLocks noGrp="1"/>
          </p:cNvSpPr>
          <p:nvPr>
            <p:ph type="title"/>
          </p:nvPr>
        </p:nvSpPr>
        <p:spPr/>
        <p:txBody>
          <a:bodyPr/>
          <a:lstStyle/>
          <a:p>
            <a:r>
              <a:rPr lang="en-US" dirty="0"/>
              <a:t>INTRODUCTION</a:t>
            </a:r>
          </a:p>
        </p:txBody>
      </p:sp>
      <p:sp>
        <p:nvSpPr>
          <p:cNvPr id="5" name="Text Placeholder 4">
            <a:extLst>
              <a:ext uri="{FF2B5EF4-FFF2-40B4-BE49-F238E27FC236}">
                <a16:creationId xmlns:a16="http://schemas.microsoft.com/office/drawing/2014/main" id="{F76BBB46-D997-B82D-1109-BAE0D231C5A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7058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5519C-FAAB-64ED-6A1F-D4FB3ED184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863E03-74DA-C65A-AE98-FE84FB6284AA}"/>
              </a:ext>
            </a:extLst>
          </p:cNvPr>
          <p:cNvSpPr>
            <a:spLocks noGrp="1"/>
          </p:cNvSpPr>
          <p:nvPr>
            <p:ph type="title"/>
          </p:nvPr>
        </p:nvSpPr>
        <p:spPr/>
        <p:txBody>
          <a:bodyPr/>
          <a:lstStyle/>
          <a:p>
            <a:pPr algn="ctr"/>
            <a:r>
              <a:rPr lang="en-US" dirty="0"/>
              <a:t>PRESENTERS</a:t>
            </a:r>
          </a:p>
        </p:txBody>
      </p:sp>
      <p:sp>
        <p:nvSpPr>
          <p:cNvPr id="3" name="Content Placeholder 2">
            <a:extLst>
              <a:ext uri="{FF2B5EF4-FFF2-40B4-BE49-F238E27FC236}">
                <a16:creationId xmlns:a16="http://schemas.microsoft.com/office/drawing/2014/main" id="{3E9FAA33-C717-ACA2-A815-C1E72C289153}"/>
              </a:ext>
            </a:extLst>
          </p:cNvPr>
          <p:cNvSpPr txBox="1">
            <a:spLocks/>
          </p:cNvSpPr>
          <p:nvPr/>
        </p:nvSpPr>
        <p:spPr>
          <a:xfrm>
            <a:off x="1714511" y="2371732"/>
            <a:ext cx="4019024" cy="33389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7000"/>
              </a:lnSpc>
              <a:spcBef>
                <a:spcPts val="0"/>
              </a:spcBef>
              <a:buNone/>
            </a:pPr>
            <a:r>
              <a:rPr lang="en-US" sz="2400" b="1" dirty="0">
                <a:latin typeface="Inter"/>
                <a:ea typeface="Inter"/>
                <a:cs typeface="Inter"/>
                <a:sym typeface="Inter"/>
              </a:rPr>
              <a:t>BRAD BECKERT, P.E., P.S.</a:t>
            </a:r>
            <a:endParaRPr lang="en-US" sz="2400" dirty="0"/>
          </a:p>
          <a:p>
            <a:pPr marL="0" indent="0" algn="ctr">
              <a:buNone/>
            </a:pPr>
            <a:r>
              <a:rPr lang="en-US" sz="2000" i="1" dirty="0"/>
              <a:t>Assistant Commissioner of Development</a:t>
            </a:r>
          </a:p>
          <a:p>
            <a:pPr marL="0" indent="0" algn="ctr">
              <a:buNone/>
            </a:pPr>
            <a:r>
              <a:rPr lang="en-US" sz="1400" b="1" spc="300" dirty="0">
                <a:solidFill>
                  <a:srgbClr val="BD8C3D"/>
                </a:solidFill>
              </a:rPr>
              <a:t>CLEVELAND AIRPORT (CLE)</a:t>
            </a:r>
          </a:p>
        </p:txBody>
      </p:sp>
      <p:sp>
        <p:nvSpPr>
          <p:cNvPr id="4" name="Content Placeholder 2">
            <a:extLst>
              <a:ext uri="{FF2B5EF4-FFF2-40B4-BE49-F238E27FC236}">
                <a16:creationId xmlns:a16="http://schemas.microsoft.com/office/drawing/2014/main" id="{AA7CF162-77E6-B3E8-118E-F94F095B6883}"/>
              </a:ext>
            </a:extLst>
          </p:cNvPr>
          <p:cNvSpPr txBox="1">
            <a:spLocks/>
          </p:cNvSpPr>
          <p:nvPr/>
        </p:nvSpPr>
        <p:spPr>
          <a:xfrm>
            <a:off x="6458466" y="2371732"/>
            <a:ext cx="3857097" cy="33389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t>MICHAEL CARROLL, P.E.</a:t>
            </a:r>
          </a:p>
          <a:p>
            <a:pPr marL="0" indent="0" algn="ctr">
              <a:buNone/>
            </a:pPr>
            <a:r>
              <a:rPr lang="en-US" sz="2000" i="1" dirty="0"/>
              <a:t>TMDP Implementation Manager</a:t>
            </a:r>
          </a:p>
          <a:p>
            <a:pPr marL="0" indent="0" algn="ctr">
              <a:buFont typeface="Arial" panose="020B0604020202020204" pitchFamily="34" charset="0"/>
              <a:buNone/>
            </a:pPr>
            <a:r>
              <a:rPr lang="en-US" sz="1400" b="1" spc="300" dirty="0">
                <a:solidFill>
                  <a:srgbClr val="BD8C3D"/>
                </a:solidFill>
              </a:rPr>
              <a:t>PASLAY GROUP</a:t>
            </a:r>
            <a:endParaRPr lang="en-US" dirty="0"/>
          </a:p>
        </p:txBody>
      </p:sp>
      <p:cxnSp>
        <p:nvCxnSpPr>
          <p:cNvPr id="7" name="Straight Connector 6">
            <a:extLst>
              <a:ext uri="{FF2B5EF4-FFF2-40B4-BE49-F238E27FC236}">
                <a16:creationId xmlns:a16="http://schemas.microsoft.com/office/drawing/2014/main" id="{ADD5FA84-452C-E480-DC13-4C76EA7069F1}"/>
              </a:ext>
            </a:extLst>
          </p:cNvPr>
          <p:cNvCxnSpPr/>
          <p:nvPr/>
        </p:nvCxnSpPr>
        <p:spPr>
          <a:xfrm>
            <a:off x="6096000" y="2463114"/>
            <a:ext cx="0" cy="2075935"/>
          </a:xfrm>
          <a:prstGeom prst="line">
            <a:avLst/>
          </a:prstGeom>
          <a:ln>
            <a:solidFill>
              <a:srgbClr val="BD8C3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2519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F7094-00FD-4923-6416-EA8AB3C99449}"/>
              </a:ext>
            </a:extLst>
          </p:cNvPr>
          <p:cNvSpPr>
            <a:spLocks noGrp="1"/>
          </p:cNvSpPr>
          <p:nvPr>
            <p:ph type="title"/>
          </p:nvPr>
        </p:nvSpPr>
        <p:spPr/>
        <p:txBody>
          <a:bodyPr>
            <a:normAutofit/>
          </a:bodyPr>
          <a:lstStyle/>
          <a:p>
            <a:pPr algn="ctr"/>
            <a:r>
              <a:rPr lang="en-US" dirty="0"/>
              <a:t>GOLD LOT - PROJECT OVERVIEW (PRE-SCHEMATIC)</a:t>
            </a:r>
          </a:p>
        </p:txBody>
      </p:sp>
      <p:pic>
        <p:nvPicPr>
          <p:cNvPr id="4" name="Picture 3">
            <a:extLst>
              <a:ext uri="{FF2B5EF4-FFF2-40B4-BE49-F238E27FC236}">
                <a16:creationId xmlns:a16="http://schemas.microsoft.com/office/drawing/2014/main" id="{80B9F5D4-DF5E-D859-AFAA-CBF6685154BA}"/>
              </a:ext>
            </a:extLst>
          </p:cNvPr>
          <p:cNvPicPr>
            <a:picLocks noChangeAspect="1"/>
          </p:cNvPicPr>
          <p:nvPr/>
        </p:nvPicPr>
        <p:blipFill>
          <a:blip r:embed="rId2"/>
          <a:srcRect t="11439" b="11439"/>
          <a:stretch/>
        </p:blipFill>
        <p:spPr>
          <a:xfrm>
            <a:off x="1531144" y="1690688"/>
            <a:ext cx="9129712" cy="3960570"/>
          </a:xfrm>
          <a:prstGeom prst="rect">
            <a:avLst/>
          </a:prstGeom>
        </p:spPr>
      </p:pic>
    </p:spTree>
    <p:extLst>
      <p:ext uri="{BB962C8B-B14F-4D97-AF65-F5344CB8AC3E}">
        <p14:creationId xmlns:p14="http://schemas.microsoft.com/office/powerpoint/2010/main" val="410149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E3B36-458C-3006-5F78-CDC273DE3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229724-C539-6CDC-08F5-75FFF1812AD5}"/>
              </a:ext>
            </a:extLst>
          </p:cNvPr>
          <p:cNvSpPr>
            <a:spLocks noGrp="1"/>
          </p:cNvSpPr>
          <p:nvPr>
            <p:ph type="title"/>
          </p:nvPr>
        </p:nvSpPr>
        <p:spPr/>
        <p:txBody>
          <a:bodyPr/>
          <a:lstStyle/>
          <a:p>
            <a:r>
              <a:rPr lang="en-US" dirty="0"/>
              <a:t>OVERVIEW</a:t>
            </a:r>
          </a:p>
        </p:txBody>
      </p:sp>
      <p:sp>
        <p:nvSpPr>
          <p:cNvPr id="5" name="Text Placeholder 4">
            <a:extLst>
              <a:ext uri="{FF2B5EF4-FFF2-40B4-BE49-F238E27FC236}">
                <a16:creationId xmlns:a16="http://schemas.microsoft.com/office/drawing/2014/main" id="{D43CE1FC-58E3-9FDD-AF25-E2B21D6CCEB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5373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E4380-472F-5176-2FFF-F96A578EC6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216382-24A5-8FAE-234C-2663DEC13DF5}"/>
              </a:ext>
            </a:extLst>
          </p:cNvPr>
          <p:cNvSpPr>
            <a:spLocks noGrp="1"/>
          </p:cNvSpPr>
          <p:nvPr>
            <p:ph type="title"/>
          </p:nvPr>
        </p:nvSpPr>
        <p:spPr/>
        <p:txBody>
          <a:bodyPr>
            <a:normAutofit/>
          </a:bodyPr>
          <a:lstStyle/>
          <a:p>
            <a:pPr algn="ctr"/>
            <a:r>
              <a:rPr lang="en-US" dirty="0"/>
              <a:t>GOLD LOT: PROJECT OVERVIEW</a:t>
            </a:r>
          </a:p>
        </p:txBody>
      </p:sp>
      <p:sp>
        <p:nvSpPr>
          <p:cNvPr id="8" name="TextBox 7">
            <a:extLst>
              <a:ext uri="{FF2B5EF4-FFF2-40B4-BE49-F238E27FC236}">
                <a16:creationId xmlns:a16="http://schemas.microsoft.com/office/drawing/2014/main" id="{B56F4953-D13E-F6FB-8D22-6C6A937CEE37}"/>
              </a:ext>
            </a:extLst>
          </p:cNvPr>
          <p:cNvSpPr txBox="1"/>
          <p:nvPr/>
        </p:nvSpPr>
        <p:spPr>
          <a:xfrm>
            <a:off x="221650" y="1690688"/>
            <a:ext cx="11748700" cy="2956579"/>
          </a:xfrm>
          <a:prstGeom prst="rect">
            <a:avLst/>
          </a:prstGeom>
          <a:noFill/>
        </p:spPr>
        <p:txBody>
          <a:bodyPr wrap="square">
            <a:spAutoFit/>
          </a:bodyPr>
          <a:lstStyle/>
          <a:p>
            <a:pPr marL="800100" lvl="1" indent="-342900">
              <a:lnSpc>
                <a:spcPct val="107000"/>
              </a:lnSpc>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This is a Design &amp; Build Project</a:t>
            </a:r>
            <a:endParaRPr lang="en-US" sz="2000" dirty="0"/>
          </a:p>
          <a:p>
            <a:pPr marL="800100" lvl="1" indent="-342900">
              <a:lnSpc>
                <a:spcPct val="107000"/>
              </a:lnSpc>
              <a:spcBef>
                <a:spcPts val="800"/>
              </a:spcBef>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Firms will respond to the RFQ and the successful Firm will negotiate with Airport</a:t>
            </a:r>
            <a:endParaRPr lang="en-US" sz="2000" dirty="0"/>
          </a:p>
          <a:p>
            <a:pPr marL="800100" lvl="1" indent="-342900">
              <a:lnSpc>
                <a:spcPct val="107000"/>
              </a:lnSpc>
              <a:spcBef>
                <a:spcPts val="800"/>
              </a:spcBef>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Take direction from, and report to, Project PM/CM</a:t>
            </a:r>
          </a:p>
          <a:p>
            <a:pPr marL="800100" lvl="1" indent="-342900">
              <a:lnSpc>
                <a:spcPct val="107000"/>
              </a:lnSpc>
              <a:spcBef>
                <a:spcPts val="800"/>
              </a:spcBef>
              <a:spcAft>
                <a:spcPts val="2400"/>
              </a:spcAft>
              <a:buClr>
                <a:schemeClr val="tx1"/>
              </a:buClr>
              <a:buSzPts val="1800"/>
              <a:buFont typeface="Arial" panose="020B0604020202020204" pitchFamily="34" charset="0"/>
              <a:buChar char="•"/>
            </a:pPr>
            <a:r>
              <a:rPr lang="en-US" sz="2000" dirty="0">
                <a:latin typeface="Inter"/>
                <a:ea typeface="Inter"/>
                <a:cs typeface="Inter"/>
                <a:sym typeface="Inter"/>
              </a:rPr>
              <a:t>Manage Project through Airport provided PROCORE Project </a:t>
            </a:r>
            <a:br>
              <a:rPr lang="en-US" sz="2000" dirty="0">
                <a:latin typeface="Inter"/>
                <a:ea typeface="Inter"/>
                <a:cs typeface="Inter"/>
                <a:sym typeface="Inter"/>
              </a:rPr>
            </a:br>
            <a:r>
              <a:rPr lang="en-US" sz="2000" dirty="0">
                <a:latin typeface="Inter"/>
                <a:ea typeface="Inter"/>
                <a:cs typeface="Inter"/>
                <a:sym typeface="Inter"/>
              </a:rPr>
              <a:t>Management software platform</a:t>
            </a:r>
            <a:endParaRPr lang="en-US" sz="2000" dirty="0"/>
          </a:p>
        </p:txBody>
      </p:sp>
    </p:spTree>
    <p:extLst>
      <p:ext uri="{BB962C8B-B14F-4D97-AF65-F5344CB8AC3E}">
        <p14:creationId xmlns:p14="http://schemas.microsoft.com/office/powerpoint/2010/main" val="173617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1B909-11CC-25AB-9BAE-1394CDE591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1C8F9-F69A-BFCC-C895-64593A2DB36C}"/>
              </a:ext>
            </a:extLst>
          </p:cNvPr>
          <p:cNvSpPr>
            <a:spLocks noGrp="1"/>
          </p:cNvSpPr>
          <p:nvPr>
            <p:ph type="title"/>
          </p:nvPr>
        </p:nvSpPr>
        <p:spPr/>
        <p:txBody>
          <a:bodyPr>
            <a:normAutofit/>
          </a:bodyPr>
          <a:lstStyle/>
          <a:p>
            <a:pPr algn="ctr"/>
            <a:r>
              <a:rPr lang="en-US" dirty="0"/>
              <a:t>GOLD LOT: PROJECT OVERVIEW</a:t>
            </a:r>
          </a:p>
        </p:txBody>
      </p:sp>
      <p:sp>
        <p:nvSpPr>
          <p:cNvPr id="3" name="TextBox 2">
            <a:extLst>
              <a:ext uri="{FF2B5EF4-FFF2-40B4-BE49-F238E27FC236}">
                <a16:creationId xmlns:a16="http://schemas.microsoft.com/office/drawing/2014/main" id="{D5CBDDFB-2628-3BF9-7FF4-832944C421CD}"/>
              </a:ext>
            </a:extLst>
          </p:cNvPr>
          <p:cNvSpPr txBox="1"/>
          <p:nvPr/>
        </p:nvSpPr>
        <p:spPr>
          <a:xfrm>
            <a:off x="221650" y="1690688"/>
            <a:ext cx="11748700" cy="3785652"/>
          </a:xfrm>
          <a:prstGeom prst="rect">
            <a:avLst/>
          </a:prstGeom>
          <a:noFill/>
        </p:spPr>
        <p:txBody>
          <a:bodyPr wrap="square">
            <a:spAutoFit/>
          </a:bodyPr>
          <a:lstStyle/>
          <a:p>
            <a:pPr marL="800100" lvl="1" indent="-342900">
              <a:spcBef>
                <a:spcPts val="0"/>
              </a:spcBef>
              <a:spcAft>
                <a:spcPts val="2400"/>
              </a:spcAft>
              <a:buFont typeface="Arial" panose="020B0604020202020204" pitchFamily="34" charset="0"/>
              <a:buChar char="•"/>
            </a:pPr>
            <a:r>
              <a:rPr lang="en-US" sz="2000" dirty="0">
                <a:latin typeface="Inter" panose="02000503000000020004" pitchFamily="2" charset="0"/>
                <a:ea typeface="Inter" panose="02000503000000020004" pitchFamily="2" charset="0"/>
                <a:cs typeface="Arial"/>
              </a:rPr>
              <a:t>Past parking lot design and construction experience to be included in response to RFQ</a:t>
            </a:r>
          </a:p>
          <a:p>
            <a:pPr marL="800100" lvl="1" indent="-342900">
              <a:spcBef>
                <a:spcPts val="0"/>
              </a:spcBef>
              <a:spcAft>
                <a:spcPts val="2400"/>
              </a:spcAft>
              <a:buFont typeface="Arial" panose="020B0604020202020204" pitchFamily="34" charset="0"/>
              <a:buChar char="•"/>
            </a:pPr>
            <a:r>
              <a:rPr lang="en-US" sz="2000" dirty="0">
                <a:latin typeface="Inter" panose="02000503000000020004" pitchFamily="2" charset="0"/>
                <a:ea typeface="Inter" panose="02000503000000020004" pitchFamily="2" charset="0"/>
                <a:cs typeface="Arial"/>
              </a:rPr>
              <a:t>Past aviation experience and experience working with FAA on projects (7460 permit submittals, etc.) </a:t>
            </a:r>
          </a:p>
          <a:p>
            <a:pPr marL="800100" lvl="1" indent="-342900">
              <a:spcBef>
                <a:spcPts val="0"/>
              </a:spcBef>
              <a:spcAft>
                <a:spcPts val="2400"/>
              </a:spcAft>
              <a:buFont typeface="Arial" panose="020B0604020202020204" pitchFamily="34" charset="0"/>
              <a:buChar char="•"/>
            </a:pPr>
            <a:r>
              <a:rPr lang="en-US" sz="2000" dirty="0">
                <a:latin typeface="Inter" panose="02000503000000020004" pitchFamily="2" charset="0"/>
                <a:ea typeface="Inter" panose="02000503000000020004" pitchFamily="2" charset="0"/>
                <a:cs typeface="Arial"/>
              </a:rPr>
              <a:t>Include subconsultant/subcontracting plan</a:t>
            </a:r>
          </a:p>
          <a:p>
            <a:pPr marL="800100" lvl="1" indent="-342900">
              <a:spcBef>
                <a:spcPts val="0"/>
              </a:spcBef>
              <a:spcAft>
                <a:spcPts val="2400"/>
              </a:spcAft>
              <a:buFont typeface="Arial" panose="020B0604020202020204" pitchFamily="34" charset="0"/>
              <a:buChar char="•"/>
            </a:pPr>
            <a:r>
              <a:rPr lang="en-US" sz="2000" dirty="0">
                <a:latin typeface="Inter" panose="02000503000000020004" pitchFamily="2" charset="0"/>
                <a:ea typeface="Inter" panose="02000503000000020004" pitchFamily="2" charset="0"/>
                <a:cs typeface="Arial"/>
              </a:rPr>
              <a:t>Include sustainability narrative</a:t>
            </a:r>
          </a:p>
          <a:p>
            <a:pPr marL="800100" lvl="1" indent="-342900">
              <a:spcBef>
                <a:spcPts val="0"/>
              </a:spcBef>
              <a:spcAft>
                <a:spcPts val="2400"/>
              </a:spcAft>
              <a:buFont typeface="Arial" panose="020B0604020202020204" pitchFamily="34" charset="0"/>
              <a:buChar char="•"/>
            </a:pPr>
            <a:r>
              <a:rPr lang="en-US" sz="2000" dirty="0">
                <a:latin typeface="Inter" panose="02000503000000020004" pitchFamily="2" charset="0"/>
                <a:ea typeface="Inter" panose="02000503000000020004" pitchFamily="2" charset="0"/>
                <a:cs typeface="Arial"/>
              </a:rPr>
              <a:t>Include draft schedule</a:t>
            </a:r>
          </a:p>
          <a:p>
            <a:pPr marL="800100" lvl="1" indent="-342900">
              <a:spcBef>
                <a:spcPts val="0"/>
              </a:spcBef>
              <a:spcAft>
                <a:spcPts val="2400"/>
              </a:spcAft>
              <a:buFont typeface="Arial" panose="020B0604020202020204" pitchFamily="34" charset="0"/>
              <a:buChar char="•"/>
            </a:pPr>
            <a:r>
              <a:rPr lang="en-US" sz="2000" dirty="0">
                <a:latin typeface="Inter" panose="02000503000000020004" pitchFamily="2" charset="0"/>
                <a:ea typeface="Inter" panose="02000503000000020004" pitchFamily="2" charset="0"/>
                <a:cs typeface="Arial"/>
              </a:rPr>
              <a:t>Include community impact narrative</a:t>
            </a:r>
          </a:p>
        </p:txBody>
      </p:sp>
    </p:spTree>
    <p:extLst>
      <p:ext uri="{BB962C8B-B14F-4D97-AF65-F5344CB8AC3E}">
        <p14:creationId xmlns:p14="http://schemas.microsoft.com/office/powerpoint/2010/main" val="212440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8F121-D8B8-4D06-E654-02B7CE17F544}"/>
            </a:ext>
          </a:extLst>
        </p:cNvPr>
        <p:cNvGrpSpPr/>
        <p:nvPr/>
      </p:nvGrpSpPr>
      <p:grpSpPr>
        <a:xfrm>
          <a:off x="0" y="0"/>
          <a:ext cx="0" cy="0"/>
          <a:chOff x="0" y="0"/>
          <a:chExt cx="0" cy="0"/>
        </a:xfrm>
      </p:grpSpPr>
      <p:pic>
        <p:nvPicPr>
          <p:cNvPr id="5" name="Google Shape;240;p32">
            <a:extLst>
              <a:ext uri="{FF2B5EF4-FFF2-40B4-BE49-F238E27FC236}">
                <a16:creationId xmlns:a16="http://schemas.microsoft.com/office/drawing/2014/main" id="{F6BA6AC9-D655-1318-B1F8-200DDEEAC99C}"/>
              </a:ext>
            </a:extLst>
          </p:cNvPr>
          <p:cNvPicPr preferRelativeResize="0"/>
          <p:nvPr/>
        </p:nvPicPr>
        <p:blipFill rotWithShape="1">
          <a:blip r:embed="rId2">
            <a:alphaModFix/>
          </a:blip>
          <a:srcRect/>
          <a:stretch/>
        </p:blipFill>
        <p:spPr>
          <a:xfrm>
            <a:off x="3026379" y="563525"/>
            <a:ext cx="8623361" cy="5143500"/>
          </a:xfrm>
          <a:prstGeom prst="rect">
            <a:avLst/>
          </a:prstGeom>
          <a:noFill/>
          <a:ln>
            <a:noFill/>
          </a:ln>
        </p:spPr>
      </p:pic>
      <p:sp>
        <p:nvSpPr>
          <p:cNvPr id="2" name="Title 1">
            <a:extLst>
              <a:ext uri="{FF2B5EF4-FFF2-40B4-BE49-F238E27FC236}">
                <a16:creationId xmlns:a16="http://schemas.microsoft.com/office/drawing/2014/main" id="{1D4A628E-4C5F-D207-E89B-B21BE35D8B81}"/>
              </a:ext>
            </a:extLst>
          </p:cNvPr>
          <p:cNvSpPr>
            <a:spLocks noGrp="1"/>
          </p:cNvSpPr>
          <p:nvPr>
            <p:ph type="title"/>
          </p:nvPr>
        </p:nvSpPr>
        <p:spPr/>
        <p:txBody>
          <a:bodyPr>
            <a:normAutofit fontScale="90000"/>
          </a:bodyPr>
          <a:lstStyle/>
          <a:p>
            <a:r>
              <a:rPr lang="en-US" dirty="0"/>
              <a:t>GOLD LOT: PROJECT OVERVIEW </a:t>
            </a:r>
            <a:br>
              <a:rPr lang="en-US" dirty="0"/>
            </a:br>
            <a:r>
              <a:rPr lang="en-US" sz="2000" dirty="0"/>
              <a:t>(PRE-SCHEMATIC)</a:t>
            </a:r>
          </a:p>
        </p:txBody>
      </p:sp>
    </p:spTree>
    <p:extLst>
      <p:ext uri="{BB962C8B-B14F-4D97-AF65-F5344CB8AC3E}">
        <p14:creationId xmlns:p14="http://schemas.microsoft.com/office/powerpoint/2010/main" val="41901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Clevolution">
      <a:dk1>
        <a:srgbClr val="1D1D1E"/>
      </a:dk1>
      <a:lt1>
        <a:srgbClr val="FFFFFF"/>
      </a:lt1>
      <a:dk2>
        <a:srgbClr val="A07B4D"/>
      </a:dk2>
      <a:lt2>
        <a:srgbClr val="E8E8E8"/>
      </a:lt2>
      <a:accent1>
        <a:srgbClr val="D7BB94"/>
      </a:accent1>
      <a:accent2>
        <a:srgbClr val="A9A9A9"/>
      </a:accent2>
      <a:accent3>
        <a:srgbClr val="424242"/>
      </a:accent3>
      <a:accent4>
        <a:srgbClr val="FEFFFF"/>
      </a:accent4>
      <a:accent5>
        <a:srgbClr val="634814"/>
      </a:accent5>
      <a:accent6>
        <a:srgbClr val="000000"/>
      </a:accent6>
      <a:hlink>
        <a:srgbClr val="D5D5D5"/>
      </a:hlink>
      <a:folHlink>
        <a:srgbClr val="F3E7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553</TotalTime>
  <Words>644</Words>
  <Application>Microsoft Macintosh PowerPoint</Application>
  <PresentationFormat>Widescreen</PresentationFormat>
  <Paragraphs>107</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Arial</vt:lpstr>
      <vt:lpstr>URW DIN SemiCond</vt:lpstr>
      <vt:lpstr>Inter</vt:lpstr>
      <vt:lpstr>Roboto</vt:lpstr>
      <vt:lpstr>Office Theme</vt:lpstr>
      <vt:lpstr>PowerPoint Presentation</vt:lpstr>
      <vt:lpstr>PowerPoint Presentation</vt:lpstr>
      <vt:lpstr>INTRODUCTION</vt:lpstr>
      <vt:lpstr>PRESENTERS</vt:lpstr>
      <vt:lpstr>GOLD LOT - PROJECT OVERVIEW (PRE-SCHEMATIC)</vt:lpstr>
      <vt:lpstr>OVERVIEW</vt:lpstr>
      <vt:lpstr>GOLD LOT: PROJECT OVERVIEW</vt:lpstr>
      <vt:lpstr>GOLD LOT: PROJECT OVERVIEW</vt:lpstr>
      <vt:lpstr>GOLD LOT: PROJECT OVERVIEW  (PRE-SCHEMATIC)</vt:lpstr>
      <vt:lpstr>GOLD LOT: PROJECT OVERVIEW  (PRE-SCHEMATIC)</vt:lpstr>
      <vt:lpstr>SCOPE OF SERVICES</vt:lpstr>
      <vt:lpstr>GOLD LOT: SCOPE OF SERVICES  (PARTIAL LIST)</vt:lpstr>
      <vt:lpstr>SCOPE OF WORK</vt:lpstr>
      <vt:lpstr>GOLD LOT: SCOPE OF WORK</vt:lpstr>
      <vt:lpstr>GOLD LOT: SCOPE OF WORK</vt:lpstr>
      <vt:lpstr>GOLD LOT: SCOPE OF WORK</vt:lpstr>
      <vt:lpstr>GOLD LOT: SCOPE OF WORK  (Key Requirements)</vt:lpstr>
      <vt:lpstr>ALTERNATES</vt:lpstr>
      <vt:lpstr>GOLD LOT: SCOPE OF WORK  Alternates</vt:lpstr>
      <vt:lpstr>SCHEDULE</vt:lpstr>
      <vt:lpstr>GOLD LOT APPROXIMATE SCHEDULE</vt:lpstr>
      <vt:lpstr>Q &amp; A</vt:lpstr>
      <vt:lpstr>THANK YOU FOR YOUR SUPPORT IN OUR PROGRAM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Sophie Fugate</dc:creator>
  <cp:lastModifiedBy>Sophie Fugate</cp:lastModifiedBy>
  <cp:revision>19</cp:revision>
  <dcterms:created xsi:type="dcterms:W3CDTF">2025-04-11T16:30:42Z</dcterms:created>
  <dcterms:modified xsi:type="dcterms:W3CDTF">2025-06-02T22:08:46Z</dcterms:modified>
</cp:coreProperties>
</file>