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handoutMasterIdLst>
    <p:handoutMasterId r:id="rId25"/>
  </p:handoutMasterIdLst>
  <p:sldIdLst>
    <p:sldId id="265" r:id="rId2"/>
    <p:sldId id="137817" r:id="rId3"/>
    <p:sldId id="276" r:id="rId4"/>
    <p:sldId id="137836" r:id="rId5"/>
    <p:sldId id="137819" r:id="rId6"/>
    <p:sldId id="137821" r:id="rId7"/>
    <p:sldId id="137847" r:id="rId8"/>
    <p:sldId id="137848" r:id="rId9"/>
    <p:sldId id="137837" r:id="rId10"/>
    <p:sldId id="137838" r:id="rId11"/>
    <p:sldId id="137839" r:id="rId12"/>
    <p:sldId id="137840" r:id="rId13"/>
    <p:sldId id="137841" r:id="rId14"/>
    <p:sldId id="137843" r:id="rId15"/>
    <p:sldId id="137844" r:id="rId16"/>
    <p:sldId id="137849" r:id="rId17"/>
    <p:sldId id="137845" r:id="rId18"/>
    <p:sldId id="137846" r:id="rId19"/>
    <p:sldId id="284" r:id="rId20"/>
    <p:sldId id="137830" r:id="rId21"/>
    <p:sldId id="137813" r:id="rId22"/>
    <p:sldId id="275" r:id="rId23"/>
  </p:sldIdLst>
  <p:sldSz cx="12192000" cy="6858000"/>
  <p:notesSz cx="6858000" cy="9144000"/>
  <p:embeddedFontLst>
    <p:embeddedFont>
      <p:font typeface="Inter" panose="02000503000000020004" pitchFamily="2" charset="0"/>
      <p:regular r:id="rId26"/>
      <p:bold r:id="rId27"/>
    </p:embeddedFont>
    <p:embeddedFont>
      <p:font typeface="Roboto" panose="02000000000000000000" pitchFamily="2" charset="0"/>
      <p:regular r:id="rId28"/>
      <p:bold r:id="rId29"/>
      <p:italic r:id="rId30"/>
      <p:boldItalic r:id="rId31"/>
    </p:embeddedFont>
    <p:embeddedFont>
      <p:font typeface="URW DIN SemiCond" pitchFamily="2" charset="77"/>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D059A-4B05-5F99-BFE9-E46E9658E9E2}" name="Sophie Fugate" initials="SF" userId="S::sfugate@recesscreative.com::af350243-0926-4a80-95f9-f6ca6d6cfc5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D8C3D"/>
    <a:srgbClr val="2C2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4"/>
    <p:restoredTop sz="94658"/>
  </p:normalViewPr>
  <p:slideViewPr>
    <p:cSldViewPr snapToGrid="0">
      <p:cViewPr varScale="1">
        <p:scale>
          <a:sx n="103" d="100"/>
          <a:sy n="103" d="100"/>
        </p:scale>
        <p:origin x="208"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CBA72-2A8E-8AE7-BF1F-7CED6EB703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193F00-701E-DAE0-EC1F-E0FD55A9B9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DA330-9AA3-744D-AA9A-A028158ABFA6}" type="datetimeFigureOut">
              <a:rPr lang="en-US" smtClean="0"/>
              <a:t>6/2/25</a:t>
            </a:fld>
            <a:endParaRPr lang="en-US"/>
          </a:p>
        </p:txBody>
      </p:sp>
      <p:sp>
        <p:nvSpPr>
          <p:cNvPr id="4" name="Footer Placeholder 3">
            <a:extLst>
              <a:ext uri="{FF2B5EF4-FFF2-40B4-BE49-F238E27FC236}">
                <a16:creationId xmlns:a16="http://schemas.microsoft.com/office/drawing/2014/main" id="{2D39F0CE-584A-9DA2-670D-699A85116B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4B5D7F-98D5-CC18-D56B-2757F3D84E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DB1B79-44F2-EA4B-8CE2-D4E47D6C82F6}" type="slidenum">
              <a:rPr lang="en-US" smtClean="0"/>
              <a:t>‹#›</a:t>
            </a:fld>
            <a:endParaRPr lang="en-US"/>
          </a:p>
        </p:txBody>
      </p:sp>
    </p:spTree>
    <p:extLst>
      <p:ext uri="{BB962C8B-B14F-4D97-AF65-F5344CB8AC3E}">
        <p14:creationId xmlns:p14="http://schemas.microsoft.com/office/powerpoint/2010/main" val="4790642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8A435-9F9C-A241-A6BA-A6D69ADC7221}"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89C03-18EF-054F-A829-5CAD862E1A15}" type="slidenum">
              <a:rPr lang="en-US" smtClean="0"/>
              <a:t>‹#›</a:t>
            </a:fld>
            <a:endParaRPr lang="en-US"/>
          </a:p>
        </p:txBody>
      </p:sp>
    </p:spTree>
    <p:extLst>
      <p:ext uri="{BB962C8B-B14F-4D97-AF65-F5344CB8AC3E}">
        <p14:creationId xmlns:p14="http://schemas.microsoft.com/office/powerpoint/2010/main" val="28615147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44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4" name="Google Shape;30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volution Logo Cover">
    <p:bg>
      <p:bgPr>
        <a:solidFill>
          <a:srgbClr val="2C2A29"/>
        </a:solidFill>
        <a:effectLst/>
      </p:bgPr>
    </p:bg>
    <p:spTree>
      <p:nvGrpSpPr>
        <p:cNvPr id="1" name=""/>
        <p:cNvGrpSpPr/>
        <p:nvPr/>
      </p:nvGrpSpPr>
      <p:grpSpPr>
        <a:xfrm>
          <a:off x="0" y="0"/>
          <a:ext cx="0" cy="0"/>
          <a:chOff x="0" y="0"/>
          <a:chExt cx="0" cy="0"/>
        </a:xfrm>
      </p:grpSpPr>
      <p:pic>
        <p:nvPicPr>
          <p:cNvPr id="4" name="Google Shape;208;p27" title="CLEvolution_Logo&amp;Tagline_Gold&amp;White_RGB_R1.0_042825.png">
            <a:extLst>
              <a:ext uri="{FF2B5EF4-FFF2-40B4-BE49-F238E27FC236}">
                <a16:creationId xmlns:a16="http://schemas.microsoft.com/office/drawing/2014/main" id="{BF0984E5-ABB1-C482-E65B-5B22E1024AA0}"/>
              </a:ext>
            </a:extLst>
          </p:cNvPr>
          <p:cNvPicPr preferRelativeResize="0"/>
          <p:nvPr userDrawn="1"/>
        </p:nvPicPr>
        <p:blipFill>
          <a:blip r:embed="rId2">
            <a:alphaModFix/>
          </a:blip>
          <a:stretch>
            <a:fillRect/>
          </a:stretch>
        </p:blipFill>
        <p:spPr>
          <a:xfrm>
            <a:off x="2535775" y="2890101"/>
            <a:ext cx="7120451" cy="1077800"/>
          </a:xfrm>
          <a:prstGeom prst="rect">
            <a:avLst/>
          </a:prstGeom>
          <a:noFill/>
          <a:ln>
            <a:noFill/>
          </a:ln>
        </p:spPr>
      </p:pic>
    </p:spTree>
    <p:extLst>
      <p:ext uri="{BB962C8B-B14F-4D97-AF65-F5344CB8AC3E}">
        <p14:creationId xmlns:p14="http://schemas.microsoft.com/office/powerpoint/2010/main" val="34305504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54649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88693388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35;p5">
            <a:extLst>
              <a:ext uri="{FF2B5EF4-FFF2-40B4-BE49-F238E27FC236}">
                <a16:creationId xmlns:a16="http://schemas.microsoft.com/office/drawing/2014/main" id="{B5A8C1FE-25DD-9FC5-A948-00F698C2B0D4}"/>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D95F98FF-9121-20BC-FFEB-E025FD16513E}"/>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9" name="Google Shape;37;p5" descr="A logo of an airplane&#10;&#10;Description automatically generated">
            <a:extLst>
              <a:ext uri="{FF2B5EF4-FFF2-40B4-BE49-F238E27FC236}">
                <a16:creationId xmlns:a16="http://schemas.microsoft.com/office/drawing/2014/main" id="{1BD459FB-5B75-A672-C1F3-1148C4BF67C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040D5EE6-BF22-C2A0-63E8-1FF2A6042FB5}"/>
              </a:ext>
            </a:extLst>
          </p:cNvPr>
          <p:cNvPicPr preferRelativeResize="0"/>
          <p:nvPr userDrawn="1"/>
        </p:nvPicPr>
        <p:blipFill>
          <a:blip r:embed="rId4"/>
          <a:srcRect l="-869" t="-13684" r="-294" b="-13671"/>
          <a:stretch>
            <a:fillRect/>
          </a:stretch>
        </p:blipFill>
        <p:spPr>
          <a:xfrm>
            <a:off x="5070162" y="6252096"/>
            <a:ext cx="2051675" cy="237744"/>
          </a:xfrm>
          <a:prstGeom prst="rect">
            <a:avLst/>
          </a:prstGeom>
          <a:noFill/>
          <a:ln>
            <a:noFill/>
          </a:ln>
        </p:spPr>
      </p:pic>
      <p:pic>
        <p:nvPicPr>
          <p:cNvPr id="4" name="Google Shape;24;p4" descr="A picture containing text, sign&#10;&#10;Description automatically generated">
            <a:extLst>
              <a:ext uri="{FF2B5EF4-FFF2-40B4-BE49-F238E27FC236}">
                <a16:creationId xmlns:a16="http://schemas.microsoft.com/office/drawing/2014/main" id="{42A45CFD-F8EE-8DEE-2AEE-A02975899865}"/>
              </a:ext>
            </a:extLst>
          </p:cNvPr>
          <p:cNvPicPr preferRelativeResize="0"/>
          <p:nvPr userDrawn="1"/>
        </p:nvPicPr>
        <p:blipFill rotWithShape="1">
          <a:blip r:embed="rId5">
            <a:alphaModFix/>
          </a:blip>
          <a:srcRect/>
          <a:stretch/>
        </p:blipFill>
        <p:spPr>
          <a:xfrm>
            <a:off x="570222" y="6073729"/>
            <a:ext cx="1701477" cy="520410"/>
          </a:xfrm>
          <a:prstGeom prst="rect">
            <a:avLst/>
          </a:prstGeom>
          <a:noFill/>
          <a:ln>
            <a:noFill/>
          </a:ln>
        </p:spPr>
      </p:pic>
      <p:pic>
        <p:nvPicPr>
          <p:cNvPr id="5" name="Google Shape;26;p4">
            <a:extLst>
              <a:ext uri="{FF2B5EF4-FFF2-40B4-BE49-F238E27FC236}">
                <a16:creationId xmlns:a16="http://schemas.microsoft.com/office/drawing/2014/main" id="{95471377-4370-B1D5-5119-CD7EC9BB21AF}"/>
              </a:ext>
            </a:extLst>
          </p:cNvPr>
          <p:cNvPicPr preferRelativeResize="0"/>
          <p:nvPr userDrawn="1"/>
        </p:nvPicPr>
        <p:blipFill rotWithShape="1">
          <a:blip r:embed="rId6">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152807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PASLAY GROUP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EA08-4C3B-3362-A735-EAE57731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998E8-996A-31D1-97ED-807A204A8B34}"/>
              </a:ext>
            </a:extLst>
          </p:cNvPr>
          <p:cNvSpPr>
            <a:spLocks noGrp="1"/>
          </p:cNvSpPr>
          <p:nvPr>
            <p:ph idx="1"/>
          </p:nvPr>
        </p:nvSpPr>
        <p:spPr>
          <a:xfrm>
            <a:off x="838200" y="1825625"/>
            <a:ext cx="10515600" cy="3690180"/>
          </a:xfrm>
        </p:spPr>
        <p:txBody>
          <a:bodyPr/>
          <a:lstStyle>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Google Shape;35;p5">
            <a:extLst>
              <a:ext uri="{FF2B5EF4-FFF2-40B4-BE49-F238E27FC236}">
                <a16:creationId xmlns:a16="http://schemas.microsoft.com/office/drawing/2014/main" id="{C8A6D245-1875-A92A-D623-D7AB42043FE6}"/>
              </a:ext>
            </a:extLst>
          </p:cNvPr>
          <p:cNvSpPr/>
          <p:nvPr userDrawn="1"/>
        </p:nvSpPr>
        <p:spPr>
          <a:xfrm>
            <a:off x="0" y="5883965"/>
            <a:ext cx="12192000" cy="97403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D6A4B599-C6F6-0411-5EA2-6E31013898FF}"/>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03D5CE25-5AB0-12C6-B746-5AD986FDE18F}"/>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3C4DB2A5-3282-97AC-5273-EBED34E59287}"/>
              </a:ext>
            </a:extLst>
          </p:cNvPr>
          <p:cNvPicPr preferRelativeResize="0"/>
          <p:nvPr userDrawn="1"/>
        </p:nvPicPr>
        <p:blipFill>
          <a:blip r:embed="rId4"/>
          <a:srcRect l="-869" t="-13684" r="-294" b="-13671"/>
          <a:stretch>
            <a:fillRect/>
          </a:stretch>
        </p:blipFill>
        <p:spPr>
          <a:xfrm>
            <a:off x="5070162" y="6252096"/>
            <a:ext cx="2051675" cy="237744"/>
          </a:xfrm>
          <a:prstGeom prst="rect">
            <a:avLst/>
          </a:prstGeom>
          <a:noFill/>
          <a:ln>
            <a:noFill/>
          </a:ln>
        </p:spPr>
      </p:pic>
      <p:pic>
        <p:nvPicPr>
          <p:cNvPr id="14" name="Google Shape;24;p4" descr="A picture containing text, sign&#10;&#10;Description automatically generated">
            <a:extLst>
              <a:ext uri="{FF2B5EF4-FFF2-40B4-BE49-F238E27FC236}">
                <a16:creationId xmlns:a16="http://schemas.microsoft.com/office/drawing/2014/main" id="{C7994EF9-3C00-9B1A-60AE-ECDB17C799DF}"/>
              </a:ext>
            </a:extLst>
          </p:cNvPr>
          <p:cNvPicPr preferRelativeResize="0"/>
          <p:nvPr userDrawn="1"/>
        </p:nvPicPr>
        <p:blipFill rotWithShape="1">
          <a:blip r:embed="rId5">
            <a:alphaModFix/>
          </a:blip>
          <a:srcRect/>
          <a:stretch/>
        </p:blipFill>
        <p:spPr>
          <a:xfrm>
            <a:off x="570222" y="6073729"/>
            <a:ext cx="1701477" cy="520410"/>
          </a:xfrm>
          <a:prstGeom prst="rect">
            <a:avLst/>
          </a:prstGeom>
          <a:noFill/>
          <a:ln>
            <a:noFill/>
          </a:ln>
        </p:spPr>
      </p:pic>
      <p:pic>
        <p:nvPicPr>
          <p:cNvPr id="15" name="Google Shape;26;p4">
            <a:extLst>
              <a:ext uri="{FF2B5EF4-FFF2-40B4-BE49-F238E27FC236}">
                <a16:creationId xmlns:a16="http://schemas.microsoft.com/office/drawing/2014/main" id="{FDFB0768-2B67-0370-1E81-5E8B62D45400}"/>
              </a:ext>
            </a:extLst>
          </p:cNvPr>
          <p:cNvPicPr preferRelativeResize="0"/>
          <p:nvPr userDrawn="1"/>
        </p:nvPicPr>
        <p:blipFill rotWithShape="1">
          <a:blip r:embed="rId6">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408420240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00074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BD8C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2002632"/>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82253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BD8-9325-B266-11E2-2316F3A8A835}"/>
              </a:ext>
            </a:extLst>
          </p:cNvPr>
          <p:cNvSpPr>
            <a:spLocks noGrp="1"/>
          </p:cNvSpPr>
          <p:nvPr>
            <p:ph type="title"/>
          </p:nvPr>
        </p:nvSpPr>
        <p:spPr>
          <a:xfrm>
            <a:off x="831850" y="2002632"/>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383B58CC-7A12-112F-6884-1FC1CDE15B9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1607226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35;p5">
            <a:extLst>
              <a:ext uri="{FF2B5EF4-FFF2-40B4-BE49-F238E27FC236}">
                <a16:creationId xmlns:a16="http://schemas.microsoft.com/office/drawing/2014/main" id="{7304826C-BB22-D935-F238-A350BA2658E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4519595C-3159-2264-8425-91C3115A236B}"/>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377D4455-2592-9CC1-FB38-9D39166FF2BB}"/>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1CAED845-F2A0-91E4-394F-F90B8827955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426146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35;p5">
            <a:extLst>
              <a:ext uri="{FF2B5EF4-FFF2-40B4-BE49-F238E27FC236}">
                <a16:creationId xmlns:a16="http://schemas.microsoft.com/office/drawing/2014/main" id="{7304826C-BB22-D935-F238-A350BA2658E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4519595C-3159-2264-8425-91C3115A236B}"/>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377D4455-2592-9CC1-FB38-9D39166FF2BB}"/>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1CAED845-F2A0-91E4-394F-F90B8827955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6663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677-36EF-7414-7F80-D56EDB2EA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1F909-9936-1AD2-3E8C-41F4805E1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DDBDE5-C5EC-F882-4510-6C2520601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35;p5">
            <a:extLst>
              <a:ext uri="{FF2B5EF4-FFF2-40B4-BE49-F238E27FC236}">
                <a16:creationId xmlns:a16="http://schemas.microsoft.com/office/drawing/2014/main" id="{02A987A5-D66F-24EE-23DE-B92632C566CB}"/>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8;p5">
            <a:extLst>
              <a:ext uri="{FF2B5EF4-FFF2-40B4-BE49-F238E27FC236}">
                <a16:creationId xmlns:a16="http://schemas.microsoft.com/office/drawing/2014/main" id="{489EE52F-9D1E-53C5-01E0-5832D4271340}"/>
              </a:ext>
            </a:extLst>
          </p:cNvPr>
          <p:cNvPicPr preferRelativeResize="0"/>
          <p:nvPr userDrawn="1"/>
        </p:nvPicPr>
        <p:blipFill>
          <a:blip r:embed="rId2"/>
          <a:srcRect l="-869" t="-13684" r="-294" b="-13671"/>
          <a:stretch>
            <a:fillRect/>
          </a:stretch>
        </p:blipFill>
        <p:spPr>
          <a:xfrm>
            <a:off x="5070162" y="6252096"/>
            <a:ext cx="2051675" cy="237744"/>
          </a:xfrm>
          <a:prstGeom prst="rect">
            <a:avLst/>
          </a:prstGeom>
          <a:noFill/>
          <a:ln>
            <a:noFill/>
          </a:ln>
        </p:spPr>
      </p:pic>
      <p:pic>
        <p:nvPicPr>
          <p:cNvPr id="7" name="Google Shape;24;p4" descr="A picture containing text, sign&#10;&#10;Description automatically generated">
            <a:extLst>
              <a:ext uri="{FF2B5EF4-FFF2-40B4-BE49-F238E27FC236}">
                <a16:creationId xmlns:a16="http://schemas.microsoft.com/office/drawing/2014/main" id="{1571EA24-5097-E957-3ABA-D67B4710B99C}"/>
              </a:ext>
            </a:extLst>
          </p:cNvPr>
          <p:cNvPicPr preferRelativeResize="0"/>
          <p:nvPr userDrawn="1"/>
        </p:nvPicPr>
        <p:blipFill rotWithShape="1">
          <a:blip r:embed="rId3">
            <a:alphaModFix/>
          </a:blip>
          <a:srcRect/>
          <a:stretch/>
        </p:blipFill>
        <p:spPr>
          <a:xfrm>
            <a:off x="570222" y="6073729"/>
            <a:ext cx="1701477" cy="520410"/>
          </a:xfrm>
          <a:prstGeom prst="rect">
            <a:avLst/>
          </a:prstGeom>
          <a:noFill/>
          <a:ln>
            <a:noFill/>
          </a:ln>
        </p:spPr>
      </p:pic>
      <p:pic>
        <p:nvPicPr>
          <p:cNvPr id="11" name="Google Shape;26;p4">
            <a:extLst>
              <a:ext uri="{FF2B5EF4-FFF2-40B4-BE49-F238E27FC236}">
                <a16:creationId xmlns:a16="http://schemas.microsoft.com/office/drawing/2014/main" id="{AC3A12FF-5DA9-2961-1285-05563A58E735}"/>
              </a:ext>
            </a:extLst>
          </p:cNvPr>
          <p:cNvPicPr preferRelativeResize="0"/>
          <p:nvPr userDrawn="1"/>
        </p:nvPicPr>
        <p:blipFill rotWithShape="1">
          <a:blip r:embed="rId4">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187415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Google Shape;35;p5">
            <a:extLst>
              <a:ext uri="{FF2B5EF4-FFF2-40B4-BE49-F238E27FC236}">
                <a16:creationId xmlns:a16="http://schemas.microsoft.com/office/drawing/2014/main" id="{58AE1631-966B-986B-5A00-D62562FF1D45}"/>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36;p5" descr="A black and white logo&#10;&#10;Description automatically generated">
            <a:extLst>
              <a:ext uri="{FF2B5EF4-FFF2-40B4-BE49-F238E27FC236}">
                <a16:creationId xmlns:a16="http://schemas.microsoft.com/office/drawing/2014/main" id="{63CA7D29-3B4A-BEDC-6142-3D44A6D751EC}"/>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CF795796-AC51-E5AE-1EB8-DE64D2516642}"/>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5D2389AF-882B-4969-9DA2-0868537550A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69980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B61E-A1FB-00CE-5C8D-4D034B5F92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87E84-6845-E3EC-D491-CA47561041B4}"/>
              </a:ext>
            </a:extLst>
          </p:cNvPr>
          <p:cNvSpPr>
            <a:spLocks noGrp="1"/>
          </p:cNvSpPr>
          <p:nvPr>
            <p:ph type="body" idx="1"/>
          </p:nvPr>
        </p:nvSpPr>
        <p:spPr>
          <a:xfrm>
            <a:off x="839788" y="1681163"/>
            <a:ext cx="5157787"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910E3C-A2BE-A14B-FCE0-3BC6A6F442E1}"/>
              </a:ext>
            </a:extLst>
          </p:cNvPr>
          <p:cNvSpPr>
            <a:spLocks noGrp="1"/>
          </p:cNvSpPr>
          <p:nvPr>
            <p:ph sz="half" idx="2"/>
          </p:nvPr>
        </p:nvSpPr>
        <p:spPr>
          <a:xfrm>
            <a:off x="839788" y="2505075"/>
            <a:ext cx="5157787"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55E554-37F8-7CE4-0FF0-327B0D4F2586}"/>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833C8-7A05-26EB-6D92-CA59F3E264E1}"/>
              </a:ext>
            </a:extLst>
          </p:cNvPr>
          <p:cNvSpPr>
            <a:spLocks noGrp="1"/>
          </p:cNvSpPr>
          <p:nvPr>
            <p:ph sz="quarter" idx="4"/>
          </p:nvPr>
        </p:nvSpPr>
        <p:spPr>
          <a:xfrm>
            <a:off x="6172200" y="2505075"/>
            <a:ext cx="5183188" cy="368458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oogle Shape;35;p5">
            <a:extLst>
              <a:ext uri="{FF2B5EF4-FFF2-40B4-BE49-F238E27FC236}">
                <a16:creationId xmlns:a16="http://schemas.microsoft.com/office/drawing/2014/main" id="{93A65F71-C5AD-9506-AFC2-5260BFBF06EC}"/>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B39AEEEC-D8BA-F4B9-AE95-48243FFDC1BF}"/>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9F9FCC11-799E-1E32-47FC-1B1155A01BB6}"/>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A77A8469-E4DB-575A-4B2E-174D6CA74D7E}"/>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67536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B61E-A1FB-00CE-5C8D-4D034B5F92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87E84-6845-E3EC-D491-CA47561041B4}"/>
              </a:ext>
            </a:extLst>
          </p:cNvPr>
          <p:cNvSpPr>
            <a:spLocks noGrp="1"/>
          </p:cNvSpPr>
          <p:nvPr>
            <p:ph type="body" idx="1"/>
          </p:nvPr>
        </p:nvSpPr>
        <p:spPr>
          <a:xfrm>
            <a:off x="839788"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9910E3C-A2BE-A14B-FCE0-3BC6A6F442E1}"/>
              </a:ext>
            </a:extLst>
          </p:cNvPr>
          <p:cNvSpPr>
            <a:spLocks noGrp="1"/>
          </p:cNvSpPr>
          <p:nvPr>
            <p:ph sz="half" idx="2"/>
          </p:nvPr>
        </p:nvSpPr>
        <p:spPr>
          <a:xfrm>
            <a:off x="839788"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2" name="Text Placeholder 2">
            <a:extLst>
              <a:ext uri="{FF2B5EF4-FFF2-40B4-BE49-F238E27FC236}">
                <a16:creationId xmlns:a16="http://schemas.microsoft.com/office/drawing/2014/main" id="{BD4268CF-ABDA-6447-B2C9-6B1AD16CEACD}"/>
              </a:ext>
            </a:extLst>
          </p:cNvPr>
          <p:cNvSpPr>
            <a:spLocks noGrp="1"/>
          </p:cNvSpPr>
          <p:nvPr>
            <p:ph type="body" idx="13"/>
          </p:nvPr>
        </p:nvSpPr>
        <p:spPr>
          <a:xfrm>
            <a:off x="4496594"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A77D46A9-BF3A-F93A-70CB-1247568C7F27}"/>
              </a:ext>
            </a:extLst>
          </p:cNvPr>
          <p:cNvSpPr>
            <a:spLocks noGrp="1"/>
          </p:cNvSpPr>
          <p:nvPr>
            <p:ph sz="half" idx="14"/>
          </p:nvPr>
        </p:nvSpPr>
        <p:spPr>
          <a:xfrm>
            <a:off x="4496594"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6" name="Text Placeholder 2">
            <a:extLst>
              <a:ext uri="{FF2B5EF4-FFF2-40B4-BE49-F238E27FC236}">
                <a16:creationId xmlns:a16="http://schemas.microsoft.com/office/drawing/2014/main" id="{6EC02173-C872-64E6-EF7F-E5BD167B61CB}"/>
              </a:ext>
            </a:extLst>
          </p:cNvPr>
          <p:cNvSpPr>
            <a:spLocks noGrp="1"/>
          </p:cNvSpPr>
          <p:nvPr>
            <p:ph type="body" idx="15"/>
          </p:nvPr>
        </p:nvSpPr>
        <p:spPr>
          <a:xfrm>
            <a:off x="8154988" y="1681163"/>
            <a:ext cx="3198812" cy="823912"/>
          </a:xfrm>
        </p:spPr>
        <p:txBody>
          <a:bodyPr anchor="b"/>
          <a:lstStyle>
            <a:lvl1pPr marL="0" indent="0">
              <a:buNone/>
              <a:defRPr sz="2400" b="1" i="0">
                <a:solidFill>
                  <a:schemeClr val="accent3">
                    <a:lumMod val="60000"/>
                    <a:lumOff val="40000"/>
                  </a:schemeClr>
                </a:solidFill>
                <a:latin typeface="Inter" panose="02000503000000020004" pitchFamily="2" charset="0"/>
                <a:ea typeface="Inter"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E0D07715-3D5A-649F-6516-009BCEE2B52E}"/>
              </a:ext>
            </a:extLst>
          </p:cNvPr>
          <p:cNvSpPr>
            <a:spLocks noGrp="1"/>
          </p:cNvSpPr>
          <p:nvPr>
            <p:ph sz="half" idx="16"/>
          </p:nvPr>
        </p:nvSpPr>
        <p:spPr>
          <a:xfrm>
            <a:off x="8154988" y="2505075"/>
            <a:ext cx="3198812" cy="3247139"/>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5" name="Google Shape;35;p5">
            <a:extLst>
              <a:ext uri="{FF2B5EF4-FFF2-40B4-BE49-F238E27FC236}">
                <a16:creationId xmlns:a16="http://schemas.microsoft.com/office/drawing/2014/main" id="{08752A39-23E5-2ACC-6103-A7DA76840B58}"/>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6;p5" descr="A black and white logo&#10;&#10;Description automatically generated">
            <a:extLst>
              <a:ext uri="{FF2B5EF4-FFF2-40B4-BE49-F238E27FC236}">
                <a16:creationId xmlns:a16="http://schemas.microsoft.com/office/drawing/2014/main" id="{24E8EDF4-FE4E-8BD2-FB2E-EAD57F1AA4FD}"/>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6FA64CEE-2BEF-6E48-5B66-04E4ACBF2186}"/>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D722150A-6072-D133-9644-14F57C6BA003}"/>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58465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2BE1-43C5-EFF6-CA6D-01DC0EF76827}"/>
              </a:ext>
            </a:extLst>
          </p:cNvPr>
          <p:cNvSpPr>
            <a:spLocks noGrp="1"/>
          </p:cNvSpPr>
          <p:nvPr>
            <p:ph type="title"/>
          </p:nvPr>
        </p:nvSpPr>
        <p:spPr/>
        <p:txBody>
          <a:bodyPr/>
          <a:lstStyle/>
          <a:p>
            <a:r>
              <a:rPr lang="en-US"/>
              <a:t>Click to edit Master title style</a:t>
            </a:r>
          </a:p>
        </p:txBody>
      </p:sp>
      <p:sp>
        <p:nvSpPr>
          <p:cNvPr id="6" name="Google Shape;35;p5">
            <a:extLst>
              <a:ext uri="{FF2B5EF4-FFF2-40B4-BE49-F238E27FC236}">
                <a16:creationId xmlns:a16="http://schemas.microsoft.com/office/drawing/2014/main" id="{D8BD302C-DFC1-BA92-7184-D8DC89556CA9}"/>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4D58F0DB-C354-FFC1-CC0B-8129BD7F72C3}"/>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1A29D35F-174F-8A75-07D9-88F34BADE524}"/>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D7599093-95B8-477E-8006-1338E6418E92}"/>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60659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Google Shape;35;p5">
            <a:extLst>
              <a:ext uri="{FF2B5EF4-FFF2-40B4-BE49-F238E27FC236}">
                <a16:creationId xmlns:a16="http://schemas.microsoft.com/office/drawing/2014/main" id="{4E18BEFE-5069-CA6F-29ED-33BCB97F4D0F}"/>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851CD8E9-DA74-0135-6163-AC0399560FEA}"/>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2BCD6131-4976-0A40-A692-965217A6A2F9}"/>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364D6CB7-F51D-1C2F-1EAF-8CD88FA22AA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867888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rgbClr val="2C2A29"/>
        </a:solidFill>
        <a:effectLst/>
      </p:bgPr>
    </p:bg>
    <p:spTree>
      <p:nvGrpSpPr>
        <p:cNvPr id="1" name=""/>
        <p:cNvGrpSpPr/>
        <p:nvPr/>
      </p:nvGrpSpPr>
      <p:grpSpPr>
        <a:xfrm>
          <a:off x="0" y="0"/>
          <a:ext cx="0" cy="0"/>
          <a:chOff x="0" y="0"/>
          <a:chExt cx="0" cy="0"/>
        </a:xfrm>
      </p:grpSpPr>
      <p:sp>
        <p:nvSpPr>
          <p:cNvPr id="8" name="Google Shape;35;p5">
            <a:extLst>
              <a:ext uri="{FF2B5EF4-FFF2-40B4-BE49-F238E27FC236}">
                <a16:creationId xmlns:a16="http://schemas.microsoft.com/office/drawing/2014/main" id="{4E18BEFE-5069-CA6F-29ED-33BCB97F4D0F}"/>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Google Shape;36;p5" descr="A black and white logo&#10;&#10;Description automatically generated">
            <a:extLst>
              <a:ext uri="{FF2B5EF4-FFF2-40B4-BE49-F238E27FC236}">
                <a16:creationId xmlns:a16="http://schemas.microsoft.com/office/drawing/2014/main" id="{851CD8E9-DA74-0135-6163-AC0399560FEA}"/>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0" name="Google Shape;37;p5" descr="A logo of an airplane&#10;&#10;Description automatically generated">
            <a:extLst>
              <a:ext uri="{FF2B5EF4-FFF2-40B4-BE49-F238E27FC236}">
                <a16:creationId xmlns:a16="http://schemas.microsoft.com/office/drawing/2014/main" id="{2BCD6131-4976-0A40-A692-965217A6A2F9}"/>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1" name="Google Shape;38;p5">
            <a:extLst>
              <a:ext uri="{FF2B5EF4-FFF2-40B4-BE49-F238E27FC236}">
                <a16:creationId xmlns:a16="http://schemas.microsoft.com/office/drawing/2014/main" id="{364D6CB7-F51D-1C2F-1EAF-8CD88FA22AA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29168193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EA-A721-4FF0-F0B3-183C20ECF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9EADE-B417-3D78-D6C5-9E3010976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A7681-74E2-33F8-B9FE-1A41BA63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Google Shape;35;p5">
            <a:extLst>
              <a:ext uri="{FF2B5EF4-FFF2-40B4-BE49-F238E27FC236}">
                <a16:creationId xmlns:a16="http://schemas.microsoft.com/office/drawing/2014/main" id="{29A9FFD5-8219-5B46-BD10-9757EFCC1052}"/>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232AF8E0-FCBB-FE01-D833-630416580A4C}"/>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86AE90CB-B047-44FB-520E-B4196E4E8AD2}"/>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7EF37DC7-1C63-1751-338D-E2D8FED942D9}"/>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856101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ASLAY 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EA-A721-4FF0-F0B3-183C20ECF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9EADE-B417-3D78-D6C5-9E3010976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A7681-74E2-33F8-B9FE-1A41BA63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Google Shape;35;p5">
            <a:extLst>
              <a:ext uri="{FF2B5EF4-FFF2-40B4-BE49-F238E27FC236}">
                <a16:creationId xmlns:a16="http://schemas.microsoft.com/office/drawing/2014/main" id="{0F66E600-0CCD-F8BB-7980-62F9C4A359EA}"/>
              </a:ext>
            </a:extLst>
          </p:cNvPr>
          <p:cNvSpPr/>
          <p:nvPr userDrawn="1"/>
        </p:nvSpPr>
        <p:spPr>
          <a:xfrm>
            <a:off x="0" y="5883965"/>
            <a:ext cx="12192000" cy="974035"/>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 name="Google Shape;38;p5">
            <a:extLst>
              <a:ext uri="{FF2B5EF4-FFF2-40B4-BE49-F238E27FC236}">
                <a16:creationId xmlns:a16="http://schemas.microsoft.com/office/drawing/2014/main" id="{0153D88D-A9E1-ADDD-AF65-8CB628928906}"/>
              </a:ext>
            </a:extLst>
          </p:cNvPr>
          <p:cNvPicPr preferRelativeResize="0"/>
          <p:nvPr userDrawn="1"/>
        </p:nvPicPr>
        <p:blipFill>
          <a:blip r:embed="rId2"/>
          <a:srcRect l="-869" t="-13684" r="-294" b="-13671"/>
          <a:stretch>
            <a:fillRect/>
          </a:stretch>
        </p:blipFill>
        <p:spPr>
          <a:xfrm>
            <a:off x="5070162" y="6252096"/>
            <a:ext cx="2051675" cy="237744"/>
          </a:xfrm>
          <a:prstGeom prst="rect">
            <a:avLst/>
          </a:prstGeom>
          <a:noFill/>
          <a:ln>
            <a:noFill/>
          </a:ln>
        </p:spPr>
      </p:pic>
      <p:pic>
        <p:nvPicPr>
          <p:cNvPr id="7" name="Google Shape;24;p4" descr="A picture containing text, sign&#10;&#10;Description automatically generated">
            <a:extLst>
              <a:ext uri="{FF2B5EF4-FFF2-40B4-BE49-F238E27FC236}">
                <a16:creationId xmlns:a16="http://schemas.microsoft.com/office/drawing/2014/main" id="{8786F314-AFEA-9482-FFE9-67F34E8FE485}"/>
              </a:ext>
            </a:extLst>
          </p:cNvPr>
          <p:cNvPicPr preferRelativeResize="0"/>
          <p:nvPr userDrawn="1"/>
        </p:nvPicPr>
        <p:blipFill rotWithShape="1">
          <a:blip r:embed="rId3">
            <a:alphaModFix/>
          </a:blip>
          <a:srcRect/>
          <a:stretch/>
        </p:blipFill>
        <p:spPr>
          <a:xfrm>
            <a:off x="570222" y="6073729"/>
            <a:ext cx="1701477" cy="520410"/>
          </a:xfrm>
          <a:prstGeom prst="rect">
            <a:avLst/>
          </a:prstGeom>
          <a:noFill/>
          <a:ln>
            <a:noFill/>
          </a:ln>
        </p:spPr>
      </p:pic>
      <p:pic>
        <p:nvPicPr>
          <p:cNvPr id="9" name="Google Shape;26;p4">
            <a:extLst>
              <a:ext uri="{FF2B5EF4-FFF2-40B4-BE49-F238E27FC236}">
                <a16:creationId xmlns:a16="http://schemas.microsoft.com/office/drawing/2014/main" id="{1C5F3ACC-295B-1A24-2EC0-FE4BEF1D8264}"/>
              </a:ext>
            </a:extLst>
          </p:cNvPr>
          <p:cNvPicPr preferRelativeResize="0"/>
          <p:nvPr userDrawn="1"/>
        </p:nvPicPr>
        <p:blipFill rotWithShape="1">
          <a:blip r:embed="rId4">
            <a:alphaModFix/>
          </a:blip>
          <a:srcRect/>
          <a:stretch/>
        </p:blipFill>
        <p:spPr>
          <a:xfrm>
            <a:off x="10118048" y="6200336"/>
            <a:ext cx="1260625" cy="267197"/>
          </a:xfrm>
          <a:prstGeom prst="rect">
            <a:avLst/>
          </a:prstGeom>
          <a:noFill/>
          <a:ln>
            <a:noFill/>
          </a:ln>
        </p:spPr>
      </p:pic>
    </p:spTree>
    <p:extLst>
      <p:ext uri="{BB962C8B-B14F-4D97-AF65-F5344CB8AC3E}">
        <p14:creationId xmlns:p14="http://schemas.microsoft.com/office/powerpoint/2010/main" val="688160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81C5-2907-6A4A-3925-205F4477F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672A3F-EB9C-5950-796E-FED57CC5A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8F50C-7631-064A-6000-09500F377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Google Shape;35;p5">
            <a:extLst>
              <a:ext uri="{FF2B5EF4-FFF2-40B4-BE49-F238E27FC236}">
                <a16:creationId xmlns:a16="http://schemas.microsoft.com/office/drawing/2014/main" id="{E2495953-727B-CF9E-35E6-88E5EAF6F513}"/>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 name="Google Shape;36;p5" descr="A black and white logo&#10;&#10;Description automatically generated">
            <a:extLst>
              <a:ext uri="{FF2B5EF4-FFF2-40B4-BE49-F238E27FC236}">
                <a16:creationId xmlns:a16="http://schemas.microsoft.com/office/drawing/2014/main" id="{C6E690AA-8539-506A-73E9-69669C049C78}"/>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2" name="Google Shape;37;p5" descr="A logo of an airplane&#10;&#10;Description automatically generated">
            <a:extLst>
              <a:ext uri="{FF2B5EF4-FFF2-40B4-BE49-F238E27FC236}">
                <a16:creationId xmlns:a16="http://schemas.microsoft.com/office/drawing/2014/main" id="{CFB95279-D3CD-B5D2-BD22-42B1B02577C4}"/>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3" name="Google Shape;38;p5">
            <a:extLst>
              <a:ext uri="{FF2B5EF4-FFF2-40B4-BE49-F238E27FC236}">
                <a16:creationId xmlns:a16="http://schemas.microsoft.com/office/drawing/2014/main" id="{5EBF9964-1D40-A439-B052-7EDC4D8711AD}"/>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737575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8D90-D149-6AC2-508C-6DA9833D8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1223DB-2B75-414C-C6E3-C15FEEE5B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35;p5">
            <a:extLst>
              <a:ext uri="{FF2B5EF4-FFF2-40B4-BE49-F238E27FC236}">
                <a16:creationId xmlns:a16="http://schemas.microsoft.com/office/drawing/2014/main" id="{2B261BD6-703C-A860-C954-CF3166156CB8}"/>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947CE4C7-0F41-5CF2-96E4-0CAB374F8F62}"/>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5A4D3307-C56D-296A-8B53-65508BEFB99B}"/>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12EAFE9A-A9D4-7C50-785E-619CCE091A48}"/>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3762312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9254-F029-D17B-7680-620A37F2E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60588-61D1-301B-A4E6-0C675673F5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oogle Shape;35;p5">
            <a:extLst>
              <a:ext uri="{FF2B5EF4-FFF2-40B4-BE49-F238E27FC236}">
                <a16:creationId xmlns:a16="http://schemas.microsoft.com/office/drawing/2014/main" id="{90F063FB-7E0C-D5E6-C842-130BDFAE1BFD}"/>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 name="Google Shape;36;p5" descr="A black and white logo&#10;&#10;Description automatically generated">
            <a:extLst>
              <a:ext uri="{FF2B5EF4-FFF2-40B4-BE49-F238E27FC236}">
                <a16:creationId xmlns:a16="http://schemas.microsoft.com/office/drawing/2014/main" id="{05AB45F1-CFA0-2215-C167-AD77695D9C88}"/>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11" name="Google Shape;37;p5" descr="A logo of an airplane&#10;&#10;Description automatically generated">
            <a:extLst>
              <a:ext uri="{FF2B5EF4-FFF2-40B4-BE49-F238E27FC236}">
                <a16:creationId xmlns:a16="http://schemas.microsoft.com/office/drawing/2014/main" id="{862432F6-26E7-EFEF-6451-92AA4E38E64A}"/>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2" name="Google Shape;38;p5">
            <a:extLst>
              <a:ext uri="{FF2B5EF4-FFF2-40B4-BE49-F238E27FC236}">
                <a16:creationId xmlns:a16="http://schemas.microsoft.com/office/drawing/2014/main" id="{3A95C582-FC5A-4876-E570-41A26C8F7D31}"/>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423452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old">
    <p:bg>
      <p:bgPr>
        <a:solidFill>
          <a:srgbClr val="BD8C3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220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able of Content version 1">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718368"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718368"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 name="Text Placeholder 13">
            <a:extLst>
              <a:ext uri="{FF2B5EF4-FFF2-40B4-BE49-F238E27FC236}">
                <a16:creationId xmlns:a16="http://schemas.microsoft.com/office/drawing/2014/main" id="{489F24A5-5746-9ACB-E4B2-D4CECA63585E}"/>
              </a:ext>
            </a:extLst>
          </p:cNvPr>
          <p:cNvSpPr>
            <a:spLocks noGrp="1"/>
          </p:cNvSpPr>
          <p:nvPr>
            <p:ph type="body" sz="quarter" idx="15" hasCustomPrompt="1"/>
          </p:nvPr>
        </p:nvSpPr>
        <p:spPr>
          <a:xfrm>
            <a:off x="5135492"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3" name="Text Placeholder 11">
            <a:extLst>
              <a:ext uri="{FF2B5EF4-FFF2-40B4-BE49-F238E27FC236}">
                <a16:creationId xmlns:a16="http://schemas.microsoft.com/office/drawing/2014/main" id="{166B2048-8522-2F61-0F6D-0E2AA7BAD2D5}"/>
              </a:ext>
            </a:extLst>
          </p:cNvPr>
          <p:cNvSpPr>
            <a:spLocks noGrp="1"/>
          </p:cNvSpPr>
          <p:nvPr>
            <p:ph type="body" sz="quarter" idx="16" hasCustomPrompt="1"/>
          </p:nvPr>
        </p:nvSpPr>
        <p:spPr>
          <a:xfrm>
            <a:off x="5135492"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7" name="Text Placeholder 13">
            <a:extLst>
              <a:ext uri="{FF2B5EF4-FFF2-40B4-BE49-F238E27FC236}">
                <a16:creationId xmlns:a16="http://schemas.microsoft.com/office/drawing/2014/main" id="{2D31F8D2-080D-693C-1FBF-A6395E0E4B2D}"/>
              </a:ext>
            </a:extLst>
          </p:cNvPr>
          <p:cNvSpPr>
            <a:spLocks noGrp="1"/>
          </p:cNvSpPr>
          <p:nvPr>
            <p:ph type="body" sz="quarter" idx="17" hasCustomPrompt="1"/>
          </p:nvPr>
        </p:nvSpPr>
        <p:spPr>
          <a:xfrm>
            <a:off x="8552616" y="840591"/>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8" name="Text Placeholder 11">
            <a:extLst>
              <a:ext uri="{FF2B5EF4-FFF2-40B4-BE49-F238E27FC236}">
                <a16:creationId xmlns:a16="http://schemas.microsoft.com/office/drawing/2014/main" id="{64711FCF-B558-BF6A-DA07-E45954B38185}"/>
              </a:ext>
            </a:extLst>
          </p:cNvPr>
          <p:cNvSpPr>
            <a:spLocks noGrp="1"/>
          </p:cNvSpPr>
          <p:nvPr>
            <p:ph type="body" sz="quarter" idx="18" hasCustomPrompt="1"/>
          </p:nvPr>
        </p:nvSpPr>
        <p:spPr>
          <a:xfrm>
            <a:off x="8552616" y="1849203"/>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9" name="Text Placeholder 13">
            <a:extLst>
              <a:ext uri="{FF2B5EF4-FFF2-40B4-BE49-F238E27FC236}">
                <a16:creationId xmlns:a16="http://schemas.microsoft.com/office/drawing/2014/main" id="{A6E27ED0-0B88-AE33-9196-F8CE57FE2308}"/>
              </a:ext>
            </a:extLst>
          </p:cNvPr>
          <p:cNvSpPr>
            <a:spLocks noGrp="1"/>
          </p:cNvSpPr>
          <p:nvPr>
            <p:ph type="body" sz="quarter" idx="19" hasCustomPrompt="1"/>
          </p:nvPr>
        </p:nvSpPr>
        <p:spPr>
          <a:xfrm>
            <a:off x="1718368"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10" name="Text Placeholder 11">
            <a:extLst>
              <a:ext uri="{FF2B5EF4-FFF2-40B4-BE49-F238E27FC236}">
                <a16:creationId xmlns:a16="http://schemas.microsoft.com/office/drawing/2014/main" id="{F5D2FFA0-ED16-4A89-6DEB-124A253D2DB5}"/>
              </a:ext>
            </a:extLst>
          </p:cNvPr>
          <p:cNvSpPr>
            <a:spLocks noGrp="1"/>
          </p:cNvSpPr>
          <p:nvPr>
            <p:ph type="body" sz="quarter" idx="20" hasCustomPrompt="1"/>
          </p:nvPr>
        </p:nvSpPr>
        <p:spPr>
          <a:xfrm>
            <a:off x="1718368"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1" name="Text Placeholder 13">
            <a:extLst>
              <a:ext uri="{FF2B5EF4-FFF2-40B4-BE49-F238E27FC236}">
                <a16:creationId xmlns:a16="http://schemas.microsoft.com/office/drawing/2014/main" id="{2395805C-6B84-7FFB-45FF-CD14DD0DAC56}"/>
              </a:ext>
            </a:extLst>
          </p:cNvPr>
          <p:cNvSpPr>
            <a:spLocks noGrp="1"/>
          </p:cNvSpPr>
          <p:nvPr>
            <p:ph type="body" sz="quarter" idx="21" hasCustomPrompt="1"/>
          </p:nvPr>
        </p:nvSpPr>
        <p:spPr>
          <a:xfrm>
            <a:off x="5135492"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13" name="Text Placeholder 11">
            <a:extLst>
              <a:ext uri="{FF2B5EF4-FFF2-40B4-BE49-F238E27FC236}">
                <a16:creationId xmlns:a16="http://schemas.microsoft.com/office/drawing/2014/main" id="{5EF4CE57-883B-CE55-F57E-1D7871A0EFEC}"/>
              </a:ext>
            </a:extLst>
          </p:cNvPr>
          <p:cNvSpPr>
            <a:spLocks noGrp="1"/>
          </p:cNvSpPr>
          <p:nvPr>
            <p:ph type="body" sz="quarter" idx="22" hasCustomPrompt="1"/>
          </p:nvPr>
        </p:nvSpPr>
        <p:spPr>
          <a:xfrm>
            <a:off x="5135492"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5" name="Text Placeholder 13">
            <a:extLst>
              <a:ext uri="{FF2B5EF4-FFF2-40B4-BE49-F238E27FC236}">
                <a16:creationId xmlns:a16="http://schemas.microsoft.com/office/drawing/2014/main" id="{94FB81FB-4333-5ABF-715C-E583E0B1B535}"/>
              </a:ext>
            </a:extLst>
          </p:cNvPr>
          <p:cNvSpPr>
            <a:spLocks noGrp="1"/>
          </p:cNvSpPr>
          <p:nvPr>
            <p:ph type="body" sz="quarter" idx="23" hasCustomPrompt="1"/>
          </p:nvPr>
        </p:nvSpPr>
        <p:spPr>
          <a:xfrm>
            <a:off x="8552616" y="3524156"/>
            <a:ext cx="1192972" cy="946916"/>
          </a:xfrm>
        </p:spPr>
        <p:txBody>
          <a:bodyPr anchor="b">
            <a:normAutofit/>
          </a:bodyPr>
          <a:lstStyle>
            <a:lvl1pPr marL="0" indent="0">
              <a:buNone/>
              <a:defRPr sz="3600" b="1" i="0">
                <a:solidFill>
                  <a:srgbClr val="BD8C3D"/>
                </a:solidFill>
                <a:latin typeface="Inter" panose="02000503000000020004" pitchFamily="2" charset="0"/>
                <a:ea typeface="Inter" panose="02000503000000020004" pitchFamily="2" charset="0"/>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6" name="Text Placeholder 11">
            <a:extLst>
              <a:ext uri="{FF2B5EF4-FFF2-40B4-BE49-F238E27FC236}">
                <a16:creationId xmlns:a16="http://schemas.microsoft.com/office/drawing/2014/main" id="{9FA2CE33-B82C-D301-B546-1336B70C9B39}"/>
              </a:ext>
            </a:extLst>
          </p:cNvPr>
          <p:cNvSpPr>
            <a:spLocks noGrp="1"/>
          </p:cNvSpPr>
          <p:nvPr>
            <p:ph type="body" sz="quarter" idx="24" hasCustomPrompt="1"/>
          </p:nvPr>
        </p:nvSpPr>
        <p:spPr>
          <a:xfrm>
            <a:off x="8552616" y="4532768"/>
            <a:ext cx="2000803" cy="946916"/>
          </a:xfrm>
        </p:spPr>
        <p:txBody>
          <a:bodyPr anchor="t">
            <a:normAutofit/>
          </a:bodyPr>
          <a:lstStyle>
            <a:lvl1pPr marL="0" indent="0">
              <a:buNone/>
              <a:defRPr sz="2000" b="1" i="0">
                <a:latin typeface="Inter" panose="02000503000000020004" pitchFamily="2" charset="0"/>
                <a:ea typeface="Inter" panose="02000503000000020004" pitchFamily="2" charset="0"/>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4" name="Google Shape;35;p5">
            <a:extLst>
              <a:ext uri="{FF2B5EF4-FFF2-40B4-BE49-F238E27FC236}">
                <a16:creationId xmlns:a16="http://schemas.microsoft.com/office/drawing/2014/main" id="{8EF10257-6F72-DB60-FC5C-7DC6C8C9AB61}"/>
              </a:ext>
            </a:extLst>
          </p:cNvPr>
          <p:cNvSpPr/>
          <p:nvPr userDrawn="1"/>
        </p:nvSpPr>
        <p:spPr>
          <a:xfrm>
            <a:off x="0" y="5883965"/>
            <a:ext cx="12192000" cy="974035"/>
          </a:xfrm>
          <a:prstGeom prst="rect">
            <a:avLst/>
          </a:prstGeom>
          <a:solidFill>
            <a:srgbClr val="2C2A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 name="Google Shape;36;p5" descr="A black and white logo&#10;&#10;Description automatically generated">
            <a:extLst>
              <a:ext uri="{FF2B5EF4-FFF2-40B4-BE49-F238E27FC236}">
                <a16:creationId xmlns:a16="http://schemas.microsoft.com/office/drawing/2014/main" id="{C72430AC-B7FF-D211-145F-F2DDF83F7729}"/>
              </a:ext>
            </a:extLst>
          </p:cNvPr>
          <p:cNvPicPr preferRelativeResize="0"/>
          <p:nvPr userDrawn="1"/>
        </p:nvPicPr>
        <p:blipFill rotWithShape="1">
          <a:blip r:embed="rId2">
            <a:alphaModFix/>
          </a:blip>
          <a:srcRect/>
          <a:stretch/>
        </p:blipFill>
        <p:spPr>
          <a:xfrm>
            <a:off x="10499565" y="5964505"/>
            <a:ext cx="866408" cy="749467"/>
          </a:xfrm>
          <a:prstGeom prst="rect">
            <a:avLst/>
          </a:prstGeom>
          <a:noFill/>
          <a:ln>
            <a:noFill/>
          </a:ln>
        </p:spPr>
      </p:pic>
      <p:pic>
        <p:nvPicPr>
          <p:cNvPr id="6" name="Google Shape;37;p5" descr="A logo of an airplane&#10;&#10;Description automatically generated">
            <a:extLst>
              <a:ext uri="{FF2B5EF4-FFF2-40B4-BE49-F238E27FC236}">
                <a16:creationId xmlns:a16="http://schemas.microsoft.com/office/drawing/2014/main" id="{C5D0795B-7957-F556-58A2-D6562D6B3B93}"/>
              </a:ext>
            </a:extLst>
          </p:cNvPr>
          <p:cNvPicPr preferRelativeResize="0"/>
          <p:nvPr userDrawn="1"/>
        </p:nvPicPr>
        <p:blipFill rotWithShape="1">
          <a:blip r:embed="rId3">
            <a:alphaModFix/>
          </a:blip>
          <a:srcRect/>
          <a:stretch/>
        </p:blipFill>
        <p:spPr>
          <a:xfrm>
            <a:off x="813327" y="6073729"/>
            <a:ext cx="1189005" cy="594505"/>
          </a:xfrm>
          <a:prstGeom prst="rect">
            <a:avLst/>
          </a:prstGeom>
          <a:noFill/>
          <a:ln>
            <a:noFill/>
          </a:ln>
        </p:spPr>
      </p:pic>
      <p:pic>
        <p:nvPicPr>
          <p:cNvPr id="15" name="Google Shape;38;p5">
            <a:extLst>
              <a:ext uri="{FF2B5EF4-FFF2-40B4-BE49-F238E27FC236}">
                <a16:creationId xmlns:a16="http://schemas.microsoft.com/office/drawing/2014/main" id="{3665339D-55B9-FBD8-F591-9EE3B61EC61A}"/>
              </a:ext>
            </a:extLst>
          </p:cNvPr>
          <p:cNvPicPr preferRelativeResize="0"/>
          <p:nvPr userDrawn="1"/>
        </p:nvPicPr>
        <p:blipFill rotWithShape="1">
          <a:blip r:embed="rId4">
            <a:alphaModFix/>
          </a:blip>
          <a:srcRect b="23306"/>
          <a:stretch/>
        </p:blipFill>
        <p:spPr>
          <a:xfrm>
            <a:off x="5070162" y="6252096"/>
            <a:ext cx="2051675" cy="237744"/>
          </a:xfrm>
          <a:prstGeom prst="rect">
            <a:avLst/>
          </a:prstGeom>
          <a:noFill/>
          <a:ln>
            <a:noFill/>
          </a:ln>
        </p:spPr>
      </p:pic>
    </p:spTree>
    <p:extLst>
      <p:ext uri="{BB962C8B-B14F-4D97-AF65-F5344CB8AC3E}">
        <p14:creationId xmlns:p14="http://schemas.microsoft.com/office/powerpoint/2010/main" val="29793841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Black">
    <p:bg>
      <p:bgPr>
        <a:solidFill>
          <a:srgbClr val="2C2A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2666870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White Large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black and gold text on a black background&#10;&#10;AI-generated content may be incorrect.">
            <a:extLst>
              <a:ext uri="{FF2B5EF4-FFF2-40B4-BE49-F238E27FC236}">
                <a16:creationId xmlns:a16="http://schemas.microsoft.com/office/drawing/2014/main" id="{EC121400-6CE9-3050-A093-9456D3B34DF2}"/>
              </a:ext>
            </a:extLst>
          </p:cNvPr>
          <p:cNvPicPr>
            <a:picLocks noChangeAspect="1"/>
          </p:cNvPicPr>
          <p:nvPr userDrawn="1"/>
        </p:nvPicPr>
        <p:blipFill>
          <a:blip r:embed="rId2"/>
          <a:stretch>
            <a:fillRect/>
          </a:stretch>
        </p:blipFill>
        <p:spPr>
          <a:xfrm>
            <a:off x="2209800" y="-291306"/>
            <a:ext cx="7772400" cy="4371975"/>
          </a:xfrm>
          <a:prstGeom prst="rect">
            <a:avLst/>
          </a:prstGeom>
        </p:spPr>
      </p:pic>
    </p:spTree>
    <p:extLst>
      <p:ext uri="{BB962C8B-B14F-4D97-AF65-F5344CB8AC3E}">
        <p14:creationId xmlns:p14="http://schemas.microsoft.com/office/powerpoint/2010/main" val="258861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Gold Large Logo">
    <p:bg>
      <p:bgPr>
        <a:solidFill>
          <a:srgbClr val="BD8C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121400-6CE9-3050-A093-9456D3B34DF2}"/>
              </a:ext>
            </a:extLst>
          </p:cNvPr>
          <p:cNvPicPr>
            <a:picLocks noChangeAspect="1"/>
          </p:cNvPicPr>
          <p:nvPr userDrawn="1"/>
        </p:nvPicPr>
        <p:blipFill>
          <a:blip r:embed="rId2"/>
          <a:srcRect l="-3449" t="-106789" r="-4630" b="-129300"/>
          <a:stretch>
            <a:fillRect/>
          </a:stretch>
        </p:blipFill>
        <p:spPr>
          <a:xfrm>
            <a:off x="3818238" y="1211372"/>
            <a:ext cx="4943277" cy="1414870"/>
          </a:xfrm>
          <a:prstGeom prst="rect">
            <a:avLst/>
          </a:prstGeom>
        </p:spPr>
      </p:pic>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612505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Black Large Logo">
    <p:bg>
      <p:bgPr>
        <a:solidFill>
          <a:srgbClr val="2C2A2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8C445B-D215-067A-E6FF-370251C3A603}"/>
              </a:ext>
            </a:extLst>
          </p:cNvPr>
          <p:cNvPicPr>
            <a:picLocks noChangeAspect="1"/>
          </p:cNvPicPr>
          <p:nvPr userDrawn="1"/>
        </p:nvPicPr>
        <p:blipFill>
          <a:blip r:embed="rId2"/>
          <a:srcRect l="17647" t="39251" r="16120" b="41050"/>
          <a:stretch/>
        </p:blipFill>
        <p:spPr>
          <a:xfrm>
            <a:off x="3581400" y="1424763"/>
            <a:ext cx="5147930" cy="861238"/>
          </a:xfrm>
          <a:prstGeom prst="rect">
            <a:avLst/>
          </a:prstGeom>
        </p:spPr>
      </p:pic>
      <p:sp>
        <p:nvSpPr>
          <p:cNvPr id="2" name="Title 1">
            <a:extLst>
              <a:ext uri="{FF2B5EF4-FFF2-40B4-BE49-F238E27FC236}">
                <a16:creationId xmlns:a16="http://schemas.microsoft.com/office/drawing/2014/main" id="{3E841CD2-754B-C31A-AE65-7ECA136EA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0E978-CEC4-E89A-429D-E25DEF36B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92627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 version 2">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288911" y="1877739"/>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815823" y="1997354"/>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5" name="Text Placeholder 13">
            <a:extLst>
              <a:ext uri="{FF2B5EF4-FFF2-40B4-BE49-F238E27FC236}">
                <a16:creationId xmlns:a16="http://schemas.microsoft.com/office/drawing/2014/main" id="{B4B9D1C7-BA58-A360-D2E7-18D1BF97A90D}"/>
              </a:ext>
            </a:extLst>
          </p:cNvPr>
          <p:cNvSpPr>
            <a:spLocks noGrp="1"/>
          </p:cNvSpPr>
          <p:nvPr>
            <p:ph type="body" sz="quarter" idx="15" hasCustomPrompt="1"/>
          </p:nvPr>
        </p:nvSpPr>
        <p:spPr>
          <a:xfrm>
            <a:off x="4876937" y="1877327"/>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16" name="Text Placeholder 11">
            <a:extLst>
              <a:ext uri="{FF2B5EF4-FFF2-40B4-BE49-F238E27FC236}">
                <a16:creationId xmlns:a16="http://schemas.microsoft.com/office/drawing/2014/main" id="{FD693122-7691-739C-A8B1-9E71DA41872F}"/>
              </a:ext>
            </a:extLst>
          </p:cNvPr>
          <p:cNvSpPr>
            <a:spLocks noGrp="1"/>
          </p:cNvSpPr>
          <p:nvPr>
            <p:ph type="body" sz="quarter" idx="16" hasCustomPrompt="1"/>
          </p:nvPr>
        </p:nvSpPr>
        <p:spPr>
          <a:xfrm>
            <a:off x="5403849" y="1996942"/>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7" name="Text Placeholder 13">
            <a:extLst>
              <a:ext uri="{FF2B5EF4-FFF2-40B4-BE49-F238E27FC236}">
                <a16:creationId xmlns:a16="http://schemas.microsoft.com/office/drawing/2014/main" id="{2271A03A-C807-F5FE-198A-CE90C7662752}"/>
              </a:ext>
            </a:extLst>
          </p:cNvPr>
          <p:cNvSpPr>
            <a:spLocks noGrp="1"/>
          </p:cNvSpPr>
          <p:nvPr>
            <p:ph type="body" sz="quarter" idx="17" hasCustomPrompt="1"/>
          </p:nvPr>
        </p:nvSpPr>
        <p:spPr>
          <a:xfrm>
            <a:off x="8464963" y="1877327"/>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18" name="Text Placeholder 11">
            <a:extLst>
              <a:ext uri="{FF2B5EF4-FFF2-40B4-BE49-F238E27FC236}">
                <a16:creationId xmlns:a16="http://schemas.microsoft.com/office/drawing/2014/main" id="{3205A1A3-C5E7-95E9-0A40-BE6ABF7A6B11}"/>
              </a:ext>
            </a:extLst>
          </p:cNvPr>
          <p:cNvSpPr>
            <a:spLocks noGrp="1"/>
          </p:cNvSpPr>
          <p:nvPr>
            <p:ph type="body" sz="quarter" idx="18" hasCustomPrompt="1"/>
          </p:nvPr>
        </p:nvSpPr>
        <p:spPr>
          <a:xfrm>
            <a:off x="8991875" y="1996942"/>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9" name="Text Placeholder 13">
            <a:extLst>
              <a:ext uri="{FF2B5EF4-FFF2-40B4-BE49-F238E27FC236}">
                <a16:creationId xmlns:a16="http://schemas.microsoft.com/office/drawing/2014/main" id="{BD85619A-9BFA-022C-DC5F-6282CF391436}"/>
              </a:ext>
            </a:extLst>
          </p:cNvPr>
          <p:cNvSpPr>
            <a:spLocks noGrp="1"/>
          </p:cNvSpPr>
          <p:nvPr>
            <p:ph type="body" sz="quarter" idx="19" hasCustomPrompt="1"/>
          </p:nvPr>
        </p:nvSpPr>
        <p:spPr>
          <a:xfrm>
            <a:off x="1288911" y="3945078"/>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20" name="Text Placeholder 11">
            <a:extLst>
              <a:ext uri="{FF2B5EF4-FFF2-40B4-BE49-F238E27FC236}">
                <a16:creationId xmlns:a16="http://schemas.microsoft.com/office/drawing/2014/main" id="{A5EBFCC6-6D74-D98D-7BD6-74EE0933F2C5}"/>
              </a:ext>
            </a:extLst>
          </p:cNvPr>
          <p:cNvSpPr>
            <a:spLocks noGrp="1"/>
          </p:cNvSpPr>
          <p:nvPr>
            <p:ph type="body" sz="quarter" idx="20" hasCustomPrompt="1"/>
          </p:nvPr>
        </p:nvSpPr>
        <p:spPr>
          <a:xfrm>
            <a:off x="1815823" y="4064693"/>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1" name="Text Placeholder 13">
            <a:extLst>
              <a:ext uri="{FF2B5EF4-FFF2-40B4-BE49-F238E27FC236}">
                <a16:creationId xmlns:a16="http://schemas.microsoft.com/office/drawing/2014/main" id="{08DFD588-AA7D-8610-5543-E55FE7805265}"/>
              </a:ext>
            </a:extLst>
          </p:cNvPr>
          <p:cNvSpPr>
            <a:spLocks noGrp="1"/>
          </p:cNvSpPr>
          <p:nvPr>
            <p:ph type="body" sz="quarter" idx="21" hasCustomPrompt="1"/>
          </p:nvPr>
        </p:nvSpPr>
        <p:spPr>
          <a:xfrm>
            <a:off x="4876937" y="3944666"/>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22" name="Text Placeholder 11">
            <a:extLst>
              <a:ext uri="{FF2B5EF4-FFF2-40B4-BE49-F238E27FC236}">
                <a16:creationId xmlns:a16="http://schemas.microsoft.com/office/drawing/2014/main" id="{769B831F-2B36-B1FD-E521-191B720DB004}"/>
              </a:ext>
            </a:extLst>
          </p:cNvPr>
          <p:cNvSpPr>
            <a:spLocks noGrp="1"/>
          </p:cNvSpPr>
          <p:nvPr>
            <p:ph type="body" sz="quarter" idx="22" hasCustomPrompt="1"/>
          </p:nvPr>
        </p:nvSpPr>
        <p:spPr>
          <a:xfrm>
            <a:off x="5403849" y="4064281"/>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3" name="Text Placeholder 13">
            <a:extLst>
              <a:ext uri="{FF2B5EF4-FFF2-40B4-BE49-F238E27FC236}">
                <a16:creationId xmlns:a16="http://schemas.microsoft.com/office/drawing/2014/main" id="{1624D2B3-1777-43A2-1EFF-1C6E2CD6273B}"/>
              </a:ext>
            </a:extLst>
          </p:cNvPr>
          <p:cNvSpPr>
            <a:spLocks noGrp="1"/>
          </p:cNvSpPr>
          <p:nvPr>
            <p:ph type="body" sz="quarter" idx="23" hasCustomPrompt="1"/>
          </p:nvPr>
        </p:nvSpPr>
        <p:spPr>
          <a:xfrm>
            <a:off x="8464963" y="3944666"/>
            <a:ext cx="1192972" cy="1041608"/>
          </a:xfrm>
        </p:spPr>
        <p:txBody>
          <a:bodyPr anchor="b">
            <a:normAutofit/>
          </a:bodyPr>
          <a:lstStyle>
            <a:lvl1pPr marL="0" indent="0">
              <a:buNone/>
              <a:defRPr sz="6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4" name="Text Placeholder 11">
            <a:extLst>
              <a:ext uri="{FF2B5EF4-FFF2-40B4-BE49-F238E27FC236}">
                <a16:creationId xmlns:a16="http://schemas.microsoft.com/office/drawing/2014/main" id="{83248AF8-F0E8-6E4C-5DAC-9C2FB35F3BE2}"/>
              </a:ext>
            </a:extLst>
          </p:cNvPr>
          <p:cNvSpPr>
            <a:spLocks noGrp="1"/>
          </p:cNvSpPr>
          <p:nvPr>
            <p:ph type="body" sz="quarter" idx="24" hasCustomPrompt="1"/>
          </p:nvPr>
        </p:nvSpPr>
        <p:spPr>
          <a:xfrm>
            <a:off x="8991875" y="4064281"/>
            <a:ext cx="2000803" cy="1041608"/>
          </a:xfrm>
        </p:spPr>
        <p:txBody>
          <a:bodyPr anchor="b">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Tree>
    <p:extLst>
      <p:ext uri="{BB962C8B-B14F-4D97-AF65-F5344CB8AC3E}">
        <p14:creationId xmlns:p14="http://schemas.microsoft.com/office/powerpoint/2010/main" val="23301302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version 1">
    <p:bg>
      <p:bgPr>
        <a:solidFill>
          <a:srgbClr val="2C2A29"/>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6D08E3-B5C8-3BA2-465C-63C5A3570512}"/>
              </a:ext>
            </a:extLst>
          </p:cNvPr>
          <p:cNvSpPr>
            <a:spLocks noGrp="1"/>
          </p:cNvSpPr>
          <p:nvPr>
            <p:ph type="body" sz="quarter" idx="14" hasCustomPrompt="1"/>
          </p:nvPr>
        </p:nvSpPr>
        <p:spPr>
          <a:xfrm>
            <a:off x="1718368"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01</a:t>
            </a:r>
          </a:p>
        </p:txBody>
      </p:sp>
      <p:sp>
        <p:nvSpPr>
          <p:cNvPr id="12" name="Text Placeholder 11">
            <a:extLst>
              <a:ext uri="{FF2B5EF4-FFF2-40B4-BE49-F238E27FC236}">
                <a16:creationId xmlns:a16="http://schemas.microsoft.com/office/drawing/2014/main" id="{A1884520-9E8C-7C2C-DC80-878C30F8C0D0}"/>
              </a:ext>
            </a:extLst>
          </p:cNvPr>
          <p:cNvSpPr>
            <a:spLocks noGrp="1"/>
          </p:cNvSpPr>
          <p:nvPr>
            <p:ph type="body" sz="quarter" idx="13" hasCustomPrompt="1"/>
          </p:nvPr>
        </p:nvSpPr>
        <p:spPr>
          <a:xfrm>
            <a:off x="1718368"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 name="Text Placeholder 13">
            <a:extLst>
              <a:ext uri="{FF2B5EF4-FFF2-40B4-BE49-F238E27FC236}">
                <a16:creationId xmlns:a16="http://schemas.microsoft.com/office/drawing/2014/main" id="{489F24A5-5746-9ACB-E4B2-D4CECA63585E}"/>
              </a:ext>
            </a:extLst>
          </p:cNvPr>
          <p:cNvSpPr>
            <a:spLocks noGrp="1"/>
          </p:cNvSpPr>
          <p:nvPr>
            <p:ph type="body" sz="quarter" idx="15" hasCustomPrompt="1"/>
          </p:nvPr>
        </p:nvSpPr>
        <p:spPr>
          <a:xfrm>
            <a:off x="5135492"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02</a:t>
            </a:r>
          </a:p>
        </p:txBody>
      </p:sp>
      <p:sp>
        <p:nvSpPr>
          <p:cNvPr id="3" name="Text Placeholder 11">
            <a:extLst>
              <a:ext uri="{FF2B5EF4-FFF2-40B4-BE49-F238E27FC236}">
                <a16:creationId xmlns:a16="http://schemas.microsoft.com/office/drawing/2014/main" id="{166B2048-8522-2F61-0F6D-0E2AA7BAD2D5}"/>
              </a:ext>
            </a:extLst>
          </p:cNvPr>
          <p:cNvSpPr>
            <a:spLocks noGrp="1"/>
          </p:cNvSpPr>
          <p:nvPr>
            <p:ph type="body" sz="quarter" idx="16" hasCustomPrompt="1"/>
          </p:nvPr>
        </p:nvSpPr>
        <p:spPr>
          <a:xfrm>
            <a:off x="5135492"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7" name="Text Placeholder 13">
            <a:extLst>
              <a:ext uri="{FF2B5EF4-FFF2-40B4-BE49-F238E27FC236}">
                <a16:creationId xmlns:a16="http://schemas.microsoft.com/office/drawing/2014/main" id="{2D31F8D2-080D-693C-1FBF-A6395E0E4B2D}"/>
              </a:ext>
            </a:extLst>
          </p:cNvPr>
          <p:cNvSpPr>
            <a:spLocks noGrp="1"/>
          </p:cNvSpPr>
          <p:nvPr>
            <p:ph type="body" sz="quarter" idx="17" hasCustomPrompt="1"/>
          </p:nvPr>
        </p:nvSpPr>
        <p:spPr>
          <a:xfrm>
            <a:off x="8552616" y="1026146"/>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03</a:t>
            </a:r>
          </a:p>
        </p:txBody>
      </p:sp>
      <p:sp>
        <p:nvSpPr>
          <p:cNvPr id="8" name="Text Placeholder 11">
            <a:extLst>
              <a:ext uri="{FF2B5EF4-FFF2-40B4-BE49-F238E27FC236}">
                <a16:creationId xmlns:a16="http://schemas.microsoft.com/office/drawing/2014/main" id="{64711FCF-B558-BF6A-DA07-E45954B38185}"/>
              </a:ext>
            </a:extLst>
          </p:cNvPr>
          <p:cNvSpPr>
            <a:spLocks noGrp="1"/>
          </p:cNvSpPr>
          <p:nvPr>
            <p:ph type="body" sz="quarter" idx="18" hasCustomPrompt="1"/>
          </p:nvPr>
        </p:nvSpPr>
        <p:spPr>
          <a:xfrm>
            <a:off x="8552616" y="2034758"/>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9" name="Text Placeholder 13">
            <a:extLst>
              <a:ext uri="{FF2B5EF4-FFF2-40B4-BE49-F238E27FC236}">
                <a16:creationId xmlns:a16="http://schemas.microsoft.com/office/drawing/2014/main" id="{A6E27ED0-0B88-AE33-9196-F8CE57FE2308}"/>
              </a:ext>
            </a:extLst>
          </p:cNvPr>
          <p:cNvSpPr>
            <a:spLocks noGrp="1"/>
          </p:cNvSpPr>
          <p:nvPr>
            <p:ph type="body" sz="quarter" idx="19" hasCustomPrompt="1"/>
          </p:nvPr>
        </p:nvSpPr>
        <p:spPr>
          <a:xfrm>
            <a:off x="1718368"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04</a:t>
            </a:r>
          </a:p>
        </p:txBody>
      </p:sp>
      <p:sp>
        <p:nvSpPr>
          <p:cNvPr id="10" name="Text Placeholder 11">
            <a:extLst>
              <a:ext uri="{FF2B5EF4-FFF2-40B4-BE49-F238E27FC236}">
                <a16:creationId xmlns:a16="http://schemas.microsoft.com/office/drawing/2014/main" id="{F5D2FFA0-ED16-4A89-6DEB-124A253D2DB5}"/>
              </a:ext>
            </a:extLst>
          </p:cNvPr>
          <p:cNvSpPr>
            <a:spLocks noGrp="1"/>
          </p:cNvSpPr>
          <p:nvPr>
            <p:ph type="body" sz="quarter" idx="20" hasCustomPrompt="1"/>
          </p:nvPr>
        </p:nvSpPr>
        <p:spPr>
          <a:xfrm>
            <a:off x="1718368"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11" name="Text Placeholder 13">
            <a:extLst>
              <a:ext uri="{FF2B5EF4-FFF2-40B4-BE49-F238E27FC236}">
                <a16:creationId xmlns:a16="http://schemas.microsoft.com/office/drawing/2014/main" id="{2395805C-6B84-7FFB-45FF-CD14DD0DAC56}"/>
              </a:ext>
            </a:extLst>
          </p:cNvPr>
          <p:cNvSpPr>
            <a:spLocks noGrp="1"/>
          </p:cNvSpPr>
          <p:nvPr>
            <p:ph type="body" sz="quarter" idx="21" hasCustomPrompt="1"/>
          </p:nvPr>
        </p:nvSpPr>
        <p:spPr>
          <a:xfrm>
            <a:off x="5135492"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05</a:t>
            </a:r>
          </a:p>
        </p:txBody>
      </p:sp>
      <p:sp>
        <p:nvSpPr>
          <p:cNvPr id="13" name="Text Placeholder 11">
            <a:extLst>
              <a:ext uri="{FF2B5EF4-FFF2-40B4-BE49-F238E27FC236}">
                <a16:creationId xmlns:a16="http://schemas.microsoft.com/office/drawing/2014/main" id="{5EF4CE57-883B-CE55-F57E-1D7871A0EFEC}"/>
              </a:ext>
            </a:extLst>
          </p:cNvPr>
          <p:cNvSpPr>
            <a:spLocks noGrp="1"/>
          </p:cNvSpPr>
          <p:nvPr>
            <p:ph type="body" sz="quarter" idx="22" hasCustomPrompt="1"/>
          </p:nvPr>
        </p:nvSpPr>
        <p:spPr>
          <a:xfrm>
            <a:off x="5135492"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
        <p:nvSpPr>
          <p:cNvPr id="25" name="Text Placeholder 13">
            <a:extLst>
              <a:ext uri="{FF2B5EF4-FFF2-40B4-BE49-F238E27FC236}">
                <a16:creationId xmlns:a16="http://schemas.microsoft.com/office/drawing/2014/main" id="{94FB81FB-4333-5ABF-715C-E583E0B1B535}"/>
              </a:ext>
            </a:extLst>
          </p:cNvPr>
          <p:cNvSpPr>
            <a:spLocks noGrp="1"/>
          </p:cNvSpPr>
          <p:nvPr>
            <p:ph type="body" sz="quarter" idx="23" hasCustomPrompt="1"/>
          </p:nvPr>
        </p:nvSpPr>
        <p:spPr>
          <a:xfrm>
            <a:off x="8552616" y="3709711"/>
            <a:ext cx="1192972" cy="946916"/>
          </a:xfrm>
        </p:spPr>
        <p:txBody>
          <a:bodyPr anchor="b">
            <a:normAutofit/>
          </a:bodyPr>
          <a:lstStyle>
            <a:lvl1pPr marL="0" indent="0">
              <a:buNone/>
              <a:defRPr sz="3600" b="1" i="0">
                <a:solidFill>
                  <a:schemeClr val="bg2"/>
                </a:solidFill>
                <a:latin typeface="URW DIN SemiCond" pitchFamily="2" charset="77"/>
              </a:defRPr>
            </a:lvl1pPr>
            <a:lvl2pPr marL="457200" indent="0">
              <a:buNone/>
              <a:defRPr b="1" i="0">
                <a:solidFill>
                  <a:schemeClr val="bg2"/>
                </a:solidFill>
                <a:latin typeface="URW DIN SemiCond" pitchFamily="2" charset="77"/>
              </a:defRPr>
            </a:lvl2pPr>
            <a:lvl3pPr marL="914400" indent="0">
              <a:buNone/>
              <a:defRPr b="1" i="0">
                <a:solidFill>
                  <a:schemeClr val="bg2"/>
                </a:solidFill>
                <a:latin typeface="URW DIN SemiCond" pitchFamily="2" charset="77"/>
              </a:defRPr>
            </a:lvl3pPr>
            <a:lvl4pPr marL="1371600" indent="0">
              <a:buNone/>
              <a:defRPr b="1" i="0">
                <a:solidFill>
                  <a:schemeClr val="bg2"/>
                </a:solidFill>
                <a:latin typeface="URW DIN SemiCond" pitchFamily="2" charset="77"/>
              </a:defRPr>
            </a:lvl4pPr>
            <a:lvl5pPr marL="1828800" indent="0">
              <a:buNone/>
              <a:defRPr b="1" i="0">
                <a:solidFill>
                  <a:schemeClr val="bg2"/>
                </a:solidFill>
                <a:latin typeface="URW DIN SemiCond" pitchFamily="2" charset="77"/>
              </a:defRPr>
            </a:lvl5pPr>
          </a:lstStyle>
          <a:p>
            <a:pPr lvl="0"/>
            <a:r>
              <a:rPr lang="en-US" dirty="0"/>
              <a:t>06</a:t>
            </a:r>
          </a:p>
        </p:txBody>
      </p:sp>
      <p:sp>
        <p:nvSpPr>
          <p:cNvPr id="26" name="Text Placeholder 11">
            <a:extLst>
              <a:ext uri="{FF2B5EF4-FFF2-40B4-BE49-F238E27FC236}">
                <a16:creationId xmlns:a16="http://schemas.microsoft.com/office/drawing/2014/main" id="{9FA2CE33-B82C-D301-B546-1336B70C9B39}"/>
              </a:ext>
            </a:extLst>
          </p:cNvPr>
          <p:cNvSpPr>
            <a:spLocks noGrp="1"/>
          </p:cNvSpPr>
          <p:nvPr>
            <p:ph type="body" sz="quarter" idx="24" hasCustomPrompt="1"/>
          </p:nvPr>
        </p:nvSpPr>
        <p:spPr>
          <a:xfrm>
            <a:off x="8552616" y="4718323"/>
            <a:ext cx="2000803" cy="946916"/>
          </a:xfrm>
        </p:spPr>
        <p:txBody>
          <a:bodyPr anchor="t">
            <a:normAutofit/>
          </a:bodyPr>
          <a:lstStyle>
            <a:lvl1pPr marL="0" indent="0">
              <a:buNone/>
              <a:defRPr sz="2000" b="1" i="0">
                <a:latin typeface="URW DIN SemiCond" pitchFamily="2" charset="77"/>
              </a:defRPr>
            </a:lvl1pPr>
            <a:lvl2pPr marL="457200" indent="0">
              <a:buNone/>
              <a:defRPr b="1" i="0">
                <a:latin typeface="URW DIN SemiCond" pitchFamily="2" charset="77"/>
              </a:defRPr>
            </a:lvl2pPr>
            <a:lvl3pPr marL="914400" indent="0">
              <a:buNone/>
              <a:defRPr b="1" i="0">
                <a:latin typeface="URW DIN SemiCond" pitchFamily="2" charset="77"/>
              </a:defRPr>
            </a:lvl3pPr>
            <a:lvl4pPr marL="1371600" indent="0">
              <a:buNone/>
              <a:defRPr b="1" i="0">
                <a:latin typeface="URW DIN SemiCond" pitchFamily="2" charset="77"/>
              </a:defRPr>
            </a:lvl4pPr>
            <a:lvl5pPr marL="1828800" indent="0">
              <a:buNone/>
              <a:defRPr b="1" i="0">
                <a:latin typeface="URW DIN SemiCond" pitchFamily="2" charset="77"/>
              </a:defRPr>
            </a:lvl5pPr>
          </a:lstStyle>
          <a:p>
            <a:pPr lvl="0"/>
            <a:r>
              <a:rPr lang="en-US" dirty="0"/>
              <a:t>TITLE NAME LOREM IPSUM</a:t>
            </a:r>
          </a:p>
        </p:txBody>
      </p:sp>
    </p:spTree>
    <p:extLst>
      <p:ext uri="{BB962C8B-B14F-4D97-AF65-F5344CB8AC3E}">
        <p14:creationId xmlns:p14="http://schemas.microsoft.com/office/powerpoint/2010/main" val="42081365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C3EC2-ABBE-AE4F-5B8A-FE94D49F6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E71BD-8F6C-D337-7436-560B4220A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55362"/>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0" r:id="rId3"/>
    <p:sldLayoutId id="2147483661" r:id="rId4"/>
    <p:sldLayoutId id="2147483667" r:id="rId5"/>
    <p:sldLayoutId id="2147483668" r:id="rId6"/>
    <p:sldLayoutId id="2147483669" r:id="rId7"/>
    <p:sldLayoutId id="2147483664" r:id="rId8"/>
    <p:sldLayoutId id="2147483665" r:id="rId9"/>
    <p:sldLayoutId id="2147483650" r:id="rId10"/>
    <p:sldLayoutId id="2147483677" r:id="rId11"/>
    <p:sldLayoutId id="2147483673" r:id="rId12"/>
    <p:sldLayoutId id="2147483674" r:id="rId13"/>
    <p:sldLayoutId id="2147483651" r:id="rId14"/>
    <p:sldLayoutId id="2147483662" r:id="rId15"/>
    <p:sldLayoutId id="2147483663" r:id="rId16"/>
    <p:sldLayoutId id="2147483652" r:id="rId17"/>
    <p:sldLayoutId id="2147483678" r:id="rId18"/>
    <p:sldLayoutId id="2147483676" r:id="rId19"/>
    <p:sldLayoutId id="2147483653" r:id="rId20"/>
    <p:sldLayoutId id="2147483666" r:id="rId21"/>
    <p:sldLayoutId id="2147483654" r:id="rId22"/>
    <p:sldLayoutId id="2147483655" r:id="rId23"/>
    <p:sldLayoutId id="2147483670" r:id="rId24"/>
    <p:sldLayoutId id="2147483656" r:id="rId25"/>
    <p:sldLayoutId id="2147483675" r:id="rId26"/>
    <p:sldLayoutId id="2147483657" r:id="rId27"/>
    <p:sldLayoutId id="2147483658" r:id="rId28"/>
    <p:sldLayoutId id="2147483659" r:id="rId29"/>
    <p:sldLayoutId id="2147483672" r:id="rId30"/>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Inter" panose="02000503000000020004" pitchFamily="2" charset="0"/>
          <a:ea typeface="Inter" panose="02000503000000020004"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9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0CA2-A96D-08AD-652F-0E0BAC116410}"/>
              </a:ext>
            </a:extLst>
          </p:cNvPr>
          <p:cNvSpPr>
            <a:spLocks noGrp="1"/>
          </p:cNvSpPr>
          <p:nvPr>
            <p:ph type="title"/>
          </p:nvPr>
        </p:nvSpPr>
        <p:spPr/>
        <p:txBody>
          <a:bodyPr/>
          <a:lstStyle/>
          <a:p>
            <a:r>
              <a:rPr lang="en-US" dirty="0"/>
              <a:t>PROGRAM ELEMENTS</a:t>
            </a:r>
          </a:p>
        </p:txBody>
      </p:sp>
      <p:sp>
        <p:nvSpPr>
          <p:cNvPr id="3" name="Content Placeholder 2">
            <a:extLst>
              <a:ext uri="{FF2B5EF4-FFF2-40B4-BE49-F238E27FC236}">
                <a16:creationId xmlns:a16="http://schemas.microsoft.com/office/drawing/2014/main" id="{CB869001-25DB-B2E4-C8E3-3654B0D4EC51}"/>
              </a:ext>
            </a:extLst>
          </p:cNvPr>
          <p:cNvSpPr>
            <a:spLocks noGrp="1"/>
          </p:cNvSpPr>
          <p:nvPr>
            <p:ph idx="1"/>
          </p:nvPr>
        </p:nvSpPr>
        <p:spPr/>
        <p:txBody>
          <a:bodyPr>
            <a:noAutofit/>
          </a:bodyPr>
          <a:lstStyle/>
          <a:p>
            <a:pPr marL="457200" lvl="0" indent="-342900">
              <a:buSzPts val="1800"/>
              <a:buNone/>
            </a:pPr>
            <a:r>
              <a:rPr lang="en-US" sz="1600" b="1" dirty="0"/>
              <a:t>Initial program is focused on parking due to customer demands.</a:t>
            </a:r>
          </a:p>
          <a:p>
            <a:pPr marL="285750" lvl="0" indent="-285750">
              <a:buSzPts val="1800"/>
            </a:pPr>
            <a:r>
              <a:rPr lang="en-US" sz="1600" dirty="0"/>
              <a:t>New Surface Parking Area – Gold Lot – 1400+ spaces</a:t>
            </a:r>
          </a:p>
          <a:p>
            <a:pPr marL="285750" lvl="0" indent="-285750">
              <a:buSzPts val="1800"/>
            </a:pPr>
            <a:r>
              <a:rPr lang="en-US" sz="1600" dirty="0"/>
              <a:t>New RTA Platform Redevelopment and Underground Pedestrian Walkway </a:t>
            </a:r>
          </a:p>
          <a:p>
            <a:pPr marL="285750" lvl="0" indent="-285750">
              <a:buSzPts val="1800"/>
            </a:pPr>
            <a:r>
              <a:rPr lang="en-US" sz="1600" dirty="0"/>
              <a:t>New Parking Garage: 6000+ spaces</a:t>
            </a:r>
          </a:p>
          <a:p>
            <a:pPr marL="285750" lvl="0" indent="-285750">
              <a:buSzPts val="1800"/>
            </a:pPr>
            <a:r>
              <a:rPr lang="en-US" sz="1600" dirty="0"/>
              <a:t>New Ground Transportation Center </a:t>
            </a:r>
          </a:p>
          <a:p>
            <a:pPr marL="285750" lvl="0" indent="-285750">
              <a:buSzPts val="1800"/>
            </a:pPr>
            <a:r>
              <a:rPr lang="en-US" sz="1600" dirty="0"/>
              <a:t>Additional Enabling Projects </a:t>
            </a:r>
          </a:p>
          <a:p>
            <a:pPr marL="457200" lvl="0" indent="-342900">
              <a:buSzPts val="1800"/>
              <a:buNone/>
            </a:pPr>
            <a:r>
              <a:rPr lang="en-US" sz="1600" dirty="0"/>
              <a:t>$476 million and five years of construction</a:t>
            </a:r>
          </a:p>
          <a:p>
            <a:pPr marL="457200" lvl="0" indent="-342900">
              <a:buSzPts val="1800"/>
              <a:buNone/>
            </a:pPr>
            <a:endParaRPr lang="en-US" sz="1600" dirty="0"/>
          </a:p>
          <a:p>
            <a:pPr marL="457200" lvl="0" indent="-342900">
              <a:buSzPts val="1800"/>
              <a:buNone/>
            </a:pPr>
            <a:r>
              <a:rPr lang="en-US" sz="1600" b="1" dirty="0"/>
              <a:t>Future program</a:t>
            </a:r>
          </a:p>
          <a:p>
            <a:pPr marL="457200" lvl="0" indent="-342900">
              <a:buClr>
                <a:schemeClr val="tx1"/>
              </a:buClr>
              <a:buSzPts val="1800"/>
            </a:pPr>
            <a:r>
              <a:rPr lang="en-US" sz="1600" dirty="0"/>
              <a:t>Head House: design start 2026, construction start late 2029</a:t>
            </a:r>
          </a:p>
          <a:p>
            <a:pPr marL="457200" lvl="0" indent="-342900">
              <a:buClr>
                <a:schemeClr val="tx1"/>
              </a:buClr>
              <a:buSzPts val="1800"/>
            </a:pPr>
            <a:r>
              <a:rPr lang="en-US" sz="1600" dirty="0"/>
              <a:t>Roadway and Demolition projects</a:t>
            </a:r>
          </a:p>
          <a:p>
            <a:endParaRPr lang="en-US" sz="1600" dirty="0"/>
          </a:p>
        </p:txBody>
      </p:sp>
    </p:spTree>
    <p:extLst>
      <p:ext uri="{BB962C8B-B14F-4D97-AF65-F5344CB8AC3E}">
        <p14:creationId xmlns:p14="http://schemas.microsoft.com/office/powerpoint/2010/main" val="2203760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00760-932F-D09F-77B2-EC7923378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29C0B-CCF7-C8C7-0D00-1F3EC14796E1}"/>
              </a:ext>
            </a:extLst>
          </p:cNvPr>
          <p:cNvSpPr>
            <a:spLocks noGrp="1"/>
          </p:cNvSpPr>
          <p:nvPr>
            <p:ph type="title"/>
          </p:nvPr>
        </p:nvSpPr>
        <p:spPr/>
        <p:txBody>
          <a:bodyPr/>
          <a:lstStyle/>
          <a:p>
            <a:r>
              <a:rPr lang="en-US" dirty="0"/>
              <a:t>PROGRAM ELEMENTS</a:t>
            </a:r>
          </a:p>
        </p:txBody>
      </p:sp>
      <p:pic>
        <p:nvPicPr>
          <p:cNvPr id="7" name="Picture 6">
            <a:extLst>
              <a:ext uri="{FF2B5EF4-FFF2-40B4-BE49-F238E27FC236}">
                <a16:creationId xmlns:a16="http://schemas.microsoft.com/office/drawing/2014/main" id="{6467CF3F-E22A-101F-4B65-63839BB4D4C5}"/>
              </a:ext>
            </a:extLst>
          </p:cNvPr>
          <p:cNvPicPr>
            <a:picLocks noChangeAspect="1"/>
          </p:cNvPicPr>
          <p:nvPr/>
        </p:nvPicPr>
        <p:blipFill>
          <a:blip r:embed="rId2"/>
          <a:srcRect t="5472" b="5472"/>
          <a:stretch/>
        </p:blipFill>
        <p:spPr>
          <a:xfrm>
            <a:off x="1444255" y="1414130"/>
            <a:ext cx="9303489" cy="4660495"/>
          </a:xfrm>
          <a:prstGeom prst="rect">
            <a:avLst/>
          </a:prstGeom>
        </p:spPr>
      </p:pic>
      <p:sp>
        <p:nvSpPr>
          <p:cNvPr id="8" name="Rectangle 7">
            <a:extLst>
              <a:ext uri="{FF2B5EF4-FFF2-40B4-BE49-F238E27FC236}">
                <a16:creationId xmlns:a16="http://schemas.microsoft.com/office/drawing/2014/main" id="{33B51BE5-6038-F29F-9387-A8169BE1FB85}"/>
              </a:ext>
            </a:extLst>
          </p:cNvPr>
          <p:cNvSpPr/>
          <p:nvPr/>
        </p:nvSpPr>
        <p:spPr>
          <a:xfrm>
            <a:off x="1871330" y="1414130"/>
            <a:ext cx="1350335" cy="457200"/>
          </a:xfrm>
          <a:prstGeom prst="rect">
            <a:avLst/>
          </a:prstGeom>
          <a:solidFill>
            <a:srgbClr val="2C2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781E-083B-DED5-C9F8-0F523AE68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27426-3840-127F-4315-FBA49F426EF1}"/>
              </a:ext>
            </a:extLst>
          </p:cNvPr>
          <p:cNvSpPr>
            <a:spLocks noGrp="1"/>
          </p:cNvSpPr>
          <p:nvPr>
            <p:ph type="title"/>
          </p:nvPr>
        </p:nvSpPr>
        <p:spPr/>
        <p:txBody>
          <a:bodyPr/>
          <a:lstStyle/>
          <a:p>
            <a:r>
              <a:rPr lang="en-US" dirty="0"/>
              <a:t>SCOPE OF SERVICES</a:t>
            </a:r>
          </a:p>
        </p:txBody>
      </p:sp>
      <p:sp>
        <p:nvSpPr>
          <p:cNvPr id="5" name="Text Placeholder 4">
            <a:extLst>
              <a:ext uri="{FF2B5EF4-FFF2-40B4-BE49-F238E27FC236}">
                <a16:creationId xmlns:a16="http://schemas.microsoft.com/office/drawing/2014/main" id="{9ACD4BB9-4C3C-CE08-8AB3-645C6EBF81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09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3D53-34AD-D916-3056-E938BC68C7AA}"/>
              </a:ext>
            </a:extLst>
          </p:cNvPr>
          <p:cNvSpPr>
            <a:spLocks noGrp="1"/>
          </p:cNvSpPr>
          <p:nvPr>
            <p:ph type="title"/>
          </p:nvPr>
        </p:nvSpPr>
        <p:spPr/>
        <p:txBody>
          <a:bodyPr/>
          <a:lstStyle/>
          <a:p>
            <a:r>
              <a:rPr lang="en-US" dirty="0"/>
              <a:t>SCOPE OF SERVICES</a:t>
            </a:r>
          </a:p>
        </p:txBody>
      </p:sp>
      <p:sp>
        <p:nvSpPr>
          <p:cNvPr id="3" name="Content Placeholder 2">
            <a:extLst>
              <a:ext uri="{FF2B5EF4-FFF2-40B4-BE49-F238E27FC236}">
                <a16:creationId xmlns:a16="http://schemas.microsoft.com/office/drawing/2014/main" id="{7663935A-B2ED-B6E9-AF9B-D777ABE79903}"/>
              </a:ext>
            </a:extLst>
          </p:cNvPr>
          <p:cNvSpPr>
            <a:spLocks noGrp="1"/>
          </p:cNvSpPr>
          <p:nvPr>
            <p:ph idx="1"/>
          </p:nvPr>
        </p:nvSpPr>
        <p:spPr/>
        <p:txBody>
          <a:bodyPr>
            <a:normAutofit/>
          </a:bodyPr>
          <a:lstStyle/>
          <a:p>
            <a:pPr>
              <a:lnSpc>
                <a:spcPct val="150000"/>
              </a:lnSpc>
            </a:pPr>
            <a:r>
              <a:rPr lang="en-US" sz="1600" b="1" dirty="0"/>
              <a:t>Design management: </a:t>
            </a:r>
            <a:r>
              <a:rPr lang="en-US" sz="1600" dirty="0"/>
              <a:t>Gold Lot, Parking Garage and Terminal Development (Head House)</a:t>
            </a:r>
          </a:p>
          <a:p>
            <a:pPr>
              <a:lnSpc>
                <a:spcPct val="150000"/>
              </a:lnSpc>
            </a:pPr>
            <a:r>
              <a:rPr lang="en-US" sz="1600" b="1" dirty="0"/>
              <a:t>Construction Management: </a:t>
            </a:r>
            <a:r>
              <a:rPr lang="en-US" sz="1600" dirty="0"/>
              <a:t>inspectors, risk management &amp; safety, QA Testing &amp; Inspections</a:t>
            </a:r>
          </a:p>
          <a:p>
            <a:pPr>
              <a:lnSpc>
                <a:spcPct val="150000"/>
              </a:lnSpc>
            </a:pPr>
            <a:r>
              <a:rPr lang="en-US" sz="1600" b="1" dirty="0"/>
              <a:t>Cost Management: </a:t>
            </a:r>
            <a:r>
              <a:rPr lang="en-US" sz="1600" dirty="0"/>
              <a:t>cost estimating, budget tracking, change management/negotiation</a:t>
            </a:r>
          </a:p>
          <a:p>
            <a:pPr>
              <a:lnSpc>
                <a:spcPct val="150000"/>
              </a:lnSpc>
            </a:pPr>
            <a:r>
              <a:rPr lang="en-US" sz="1600" b="1" dirty="0"/>
              <a:t>Schedule Management: </a:t>
            </a:r>
            <a:r>
              <a:rPr lang="en-US" sz="1600" dirty="0"/>
              <a:t>scheduling, resource allocation, schedule tracking</a:t>
            </a:r>
          </a:p>
          <a:p>
            <a:pPr>
              <a:lnSpc>
                <a:spcPct val="150000"/>
              </a:lnSpc>
            </a:pPr>
            <a:r>
              <a:rPr lang="en-US" sz="1600" b="1" dirty="0"/>
              <a:t>Operational Readiness Activation and Transition (ORAT</a:t>
            </a:r>
            <a:r>
              <a:rPr lang="en-US" sz="1600" dirty="0"/>
              <a:t>): delivery of seamless transition from construction to facility operation through development of policies, procedures and training</a:t>
            </a:r>
          </a:p>
          <a:p>
            <a:pPr>
              <a:lnSpc>
                <a:spcPct val="150000"/>
              </a:lnSpc>
            </a:pPr>
            <a:r>
              <a:rPr lang="en-US" sz="1600" b="1" dirty="0"/>
              <a:t>Other</a:t>
            </a:r>
            <a:r>
              <a:rPr lang="en-US" sz="1600" dirty="0"/>
              <a:t> support services necessary for successful program delivery</a:t>
            </a:r>
          </a:p>
          <a:p>
            <a:pPr>
              <a:lnSpc>
                <a:spcPct val="150000"/>
              </a:lnSpc>
            </a:pPr>
            <a:endParaRPr lang="en-US" sz="1600" dirty="0"/>
          </a:p>
        </p:txBody>
      </p:sp>
    </p:spTree>
    <p:extLst>
      <p:ext uri="{BB962C8B-B14F-4D97-AF65-F5344CB8AC3E}">
        <p14:creationId xmlns:p14="http://schemas.microsoft.com/office/powerpoint/2010/main" val="258340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B2913-92C4-3A2E-E118-F66619A85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04415-8920-195C-B8B9-D43A4F1A2042}"/>
              </a:ext>
            </a:extLst>
          </p:cNvPr>
          <p:cNvSpPr>
            <a:spLocks noGrp="1"/>
          </p:cNvSpPr>
          <p:nvPr>
            <p:ph type="title"/>
          </p:nvPr>
        </p:nvSpPr>
        <p:spPr/>
        <p:txBody>
          <a:bodyPr/>
          <a:lstStyle/>
          <a:p>
            <a:r>
              <a:rPr lang="en-US" dirty="0"/>
              <a:t>QUALIFICATION</a:t>
            </a:r>
          </a:p>
        </p:txBody>
      </p:sp>
      <p:sp>
        <p:nvSpPr>
          <p:cNvPr id="5" name="Text Placeholder 4">
            <a:extLst>
              <a:ext uri="{FF2B5EF4-FFF2-40B4-BE49-F238E27FC236}">
                <a16:creationId xmlns:a16="http://schemas.microsoft.com/office/drawing/2014/main" id="{61C2D2FE-C391-C474-A700-FEAA3997A5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269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2D4E3-D8B2-2BEF-522A-595F98157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366B2-EE92-173A-3C78-99B8D6631887}"/>
              </a:ext>
            </a:extLst>
          </p:cNvPr>
          <p:cNvSpPr>
            <a:spLocks noGrp="1"/>
          </p:cNvSpPr>
          <p:nvPr>
            <p:ph type="title"/>
          </p:nvPr>
        </p:nvSpPr>
        <p:spPr/>
        <p:txBody>
          <a:bodyPr/>
          <a:lstStyle/>
          <a:p>
            <a:r>
              <a:rPr lang="en-US" dirty="0"/>
              <a:t>QUALIFICATION</a:t>
            </a:r>
          </a:p>
        </p:txBody>
      </p:sp>
      <p:sp>
        <p:nvSpPr>
          <p:cNvPr id="6" name="Content Placeholder 5">
            <a:extLst>
              <a:ext uri="{FF2B5EF4-FFF2-40B4-BE49-F238E27FC236}">
                <a16:creationId xmlns:a16="http://schemas.microsoft.com/office/drawing/2014/main" id="{DF4FC2BF-234B-5649-18CA-33812BC685CC}"/>
              </a:ext>
            </a:extLst>
          </p:cNvPr>
          <p:cNvSpPr>
            <a:spLocks noGrp="1"/>
          </p:cNvSpPr>
          <p:nvPr>
            <p:ph sz="half" idx="1"/>
          </p:nvPr>
        </p:nvSpPr>
        <p:spPr>
          <a:xfrm>
            <a:off x="838200" y="1578490"/>
            <a:ext cx="10515600" cy="4351338"/>
          </a:xfrm>
        </p:spPr>
        <p:txBody>
          <a:bodyPr>
            <a:normAutofit/>
          </a:bodyPr>
          <a:lstStyle/>
          <a:p>
            <a:pPr marL="0" lvl="0" indent="0">
              <a:lnSpc>
                <a:spcPct val="150000"/>
              </a:lnSpc>
              <a:buNone/>
            </a:pPr>
            <a:r>
              <a:rPr lang="en-US" sz="1600" b="1" dirty="0"/>
              <a:t>Company</a:t>
            </a:r>
          </a:p>
          <a:p>
            <a:pPr lvl="0">
              <a:lnSpc>
                <a:spcPct val="150000"/>
              </a:lnSpc>
            </a:pPr>
            <a:r>
              <a:rPr lang="en-US" sz="1600" dirty="0"/>
              <a:t>Fifteen (15) continuous years of PM/CM experience and the last ten (10) years providing </a:t>
            </a:r>
            <a:br>
              <a:rPr lang="en-US" sz="1600" dirty="0"/>
            </a:br>
            <a:r>
              <a:rPr lang="en-US" sz="1600" dirty="0"/>
              <a:t>PM/CM airport specific services.</a:t>
            </a:r>
          </a:p>
          <a:p>
            <a:pPr lvl="0">
              <a:lnSpc>
                <a:spcPct val="150000"/>
              </a:lnSpc>
            </a:pPr>
            <a:r>
              <a:rPr lang="en-US" sz="1600" dirty="0"/>
              <a:t>Previous experience in providing PM/CM services on a Large-Scale Modernization and/or </a:t>
            </a:r>
            <a:br>
              <a:rPr lang="en-US" sz="1600" dirty="0"/>
            </a:br>
            <a:r>
              <a:rPr lang="en-US" sz="1600" dirty="0"/>
              <a:t>Development Program for other airports.</a:t>
            </a:r>
          </a:p>
          <a:p>
            <a:pPr lvl="0">
              <a:lnSpc>
                <a:spcPct val="150000"/>
              </a:lnSpc>
            </a:pPr>
            <a:r>
              <a:rPr lang="en-US" sz="1600" dirty="0"/>
              <a:t>Be authorized to conduct business in the State of Ohio and the City of Cleveland</a:t>
            </a:r>
          </a:p>
        </p:txBody>
      </p:sp>
    </p:spTree>
    <p:extLst>
      <p:ext uri="{BB962C8B-B14F-4D97-AF65-F5344CB8AC3E}">
        <p14:creationId xmlns:p14="http://schemas.microsoft.com/office/powerpoint/2010/main" val="1183462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16D9-EC28-1038-71A6-3A021FC6C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65B57-08B6-6FE5-29C1-97475B6FEEAF}"/>
              </a:ext>
            </a:extLst>
          </p:cNvPr>
          <p:cNvSpPr>
            <a:spLocks noGrp="1"/>
          </p:cNvSpPr>
          <p:nvPr>
            <p:ph type="title"/>
          </p:nvPr>
        </p:nvSpPr>
        <p:spPr/>
        <p:txBody>
          <a:bodyPr/>
          <a:lstStyle/>
          <a:p>
            <a:r>
              <a:rPr lang="en-US" dirty="0"/>
              <a:t>QUALIFICATION</a:t>
            </a:r>
          </a:p>
        </p:txBody>
      </p:sp>
      <p:sp>
        <p:nvSpPr>
          <p:cNvPr id="6" name="Content Placeholder 5">
            <a:extLst>
              <a:ext uri="{FF2B5EF4-FFF2-40B4-BE49-F238E27FC236}">
                <a16:creationId xmlns:a16="http://schemas.microsoft.com/office/drawing/2014/main" id="{920E7D7F-625B-7993-E4E3-13144138F6D5}"/>
              </a:ext>
            </a:extLst>
          </p:cNvPr>
          <p:cNvSpPr>
            <a:spLocks noGrp="1"/>
          </p:cNvSpPr>
          <p:nvPr>
            <p:ph sz="half" idx="1"/>
          </p:nvPr>
        </p:nvSpPr>
        <p:spPr>
          <a:xfrm>
            <a:off x="721242" y="1578490"/>
            <a:ext cx="10515600" cy="4351338"/>
          </a:xfrm>
        </p:spPr>
        <p:txBody>
          <a:bodyPr>
            <a:normAutofit/>
          </a:bodyPr>
          <a:lstStyle/>
          <a:p>
            <a:pPr marL="114300" lvl="0" indent="0">
              <a:lnSpc>
                <a:spcPct val="150000"/>
              </a:lnSpc>
              <a:buSzPts val="1800"/>
              <a:buNone/>
            </a:pPr>
            <a:r>
              <a:rPr lang="en-US" sz="1600" b="1" dirty="0"/>
              <a:t>Staff - Key Staff positions </a:t>
            </a:r>
          </a:p>
          <a:p>
            <a:pPr marL="457200" lvl="0" indent="-342900">
              <a:lnSpc>
                <a:spcPct val="150000"/>
              </a:lnSpc>
              <a:buClr>
                <a:schemeClr val="bg1"/>
              </a:buClr>
              <a:buSzPts val="1800"/>
            </a:pPr>
            <a:r>
              <a:rPr lang="en-US" sz="1600" dirty="0"/>
              <a:t>Program Leadership-Executive Project Manager</a:t>
            </a:r>
          </a:p>
          <a:p>
            <a:pPr marL="457200" lvl="0" indent="-342900">
              <a:lnSpc>
                <a:spcPct val="150000"/>
              </a:lnSpc>
              <a:buClr>
                <a:schemeClr val="bg1"/>
              </a:buClr>
              <a:buSzPts val="1800"/>
            </a:pPr>
            <a:r>
              <a:rPr lang="en-US" sz="1600" dirty="0"/>
              <a:t>Design Management: Assistant Design Manager, Garage/Landside Lead, Terminal Lead, </a:t>
            </a:r>
            <a:br>
              <a:rPr lang="en-US" sz="1600" dirty="0"/>
            </a:br>
            <a:r>
              <a:rPr lang="en-US" sz="1600" dirty="0"/>
              <a:t>Passenger Experience Lead</a:t>
            </a:r>
          </a:p>
          <a:p>
            <a:pPr marL="457200" lvl="0" indent="-342900">
              <a:lnSpc>
                <a:spcPct val="150000"/>
              </a:lnSpc>
              <a:buClr>
                <a:schemeClr val="bg1"/>
              </a:buClr>
              <a:buSzPts val="1800"/>
            </a:pPr>
            <a:r>
              <a:rPr lang="en-US" sz="1600" dirty="0"/>
              <a:t>Implementation: Project Manager(s) - Garage/Landside/Infrastructure Lead, Ramp/Airside Lead, Construction Quality Assurance (QA) Manager, Baggage Handling System Lead, Low Voltage Lead</a:t>
            </a:r>
          </a:p>
          <a:p>
            <a:pPr marL="457200" lvl="0" indent="-342900">
              <a:lnSpc>
                <a:spcPct val="150000"/>
              </a:lnSpc>
              <a:buClr>
                <a:schemeClr val="bg1"/>
              </a:buClr>
              <a:buSzPts val="1800"/>
            </a:pPr>
            <a:r>
              <a:rPr lang="en-US" sz="1600" dirty="0"/>
              <a:t>Project Controls: PMIS Administrator, Lead Scheduling Analyst and Lead Project Estimator</a:t>
            </a:r>
          </a:p>
          <a:p>
            <a:pPr marL="457200" lvl="0" indent="-342900">
              <a:lnSpc>
                <a:spcPct val="150000"/>
              </a:lnSpc>
              <a:buClr>
                <a:schemeClr val="bg1"/>
              </a:buClr>
              <a:buSzPts val="1800"/>
            </a:pPr>
            <a:r>
              <a:rPr lang="en-US" sz="1600" dirty="0"/>
              <a:t>Operational Readiness and Activation Transition (ORAT) Area: People and Process Lead, </a:t>
            </a:r>
            <a:br>
              <a:rPr lang="en-US" sz="1600" dirty="0"/>
            </a:br>
            <a:r>
              <a:rPr lang="en-US" sz="1600" dirty="0"/>
              <a:t>Transition and Logistics Lead</a:t>
            </a:r>
          </a:p>
        </p:txBody>
      </p:sp>
    </p:spTree>
    <p:extLst>
      <p:ext uri="{BB962C8B-B14F-4D97-AF65-F5344CB8AC3E}">
        <p14:creationId xmlns:p14="http://schemas.microsoft.com/office/powerpoint/2010/main" val="36068079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37C4-F6B8-B173-40D0-7CD78C403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A4B90-3E7B-CF93-4488-C52AC032A984}"/>
              </a:ext>
            </a:extLst>
          </p:cNvPr>
          <p:cNvSpPr>
            <a:spLocks noGrp="1"/>
          </p:cNvSpPr>
          <p:nvPr>
            <p:ph type="title"/>
          </p:nvPr>
        </p:nvSpPr>
        <p:spPr/>
        <p:txBody>
          <a:bodyPr/>
          <a:lstStyle/>
          <a:p>
            <a:r>
              <a:rPr lang="en-US" dirty="0"/>
              <a:t>SCHEDULE</a:t>
            </a:r>
          </a:p>
        </p:txBody>
      </p:sp>
      <p:sp>
        <p:nvSpPr>
          <p:cNvPr id="5" name="Text Placeholder 4">
            <a:extLst>
              <a:ext uri="{FF2B5EF4-FFF2-40B4-BE49-F238E27FC236}">
                <a16:creationId xmlns:a16="http://schemas.microsoft.com/office/drawing/2014/main" id="{221D9C67-19DB-60C5-B376-84B2383FF1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51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D1E3-56FD-2471-5283-1DE31BDD632A}"/>
              </a:ext>
            </a:extLst>
          </p:cNvPr>
          <p:cNvSpPr>
            <a:spLocks noGrp="1"/>
          </p:cNvSpPr>
          <p:nvPr>
            <p:ph type="title"/>
          </p:nvPr>
        </p:nvSpPr>
        <p:spPr/>
        <p:txBody>
          <a:bodyPr/>
          <a:lstStyle/>
          <a:p>
            <a:r>
              <a:rPr lang="en-US" dirty="0">
                <a:latin typeface="Inter"/>
                <a:ea typeface="Inter"/>
                <a:cs typeface="Inter"/>
                <a:sym typeface="Inter"/>
              </a:rPr>
              <a:t>PROCUREMENT APPROXIMATE DATES</a:t>
            </a:r>
            <a:endParaRPr lang="en-US" dirty="0"/>
          </a:p>
        </p:txBody>
      </p:sp>
      <p:sp>
        <p:nvSpPr>
          <p:cNvPr id="4" name="Google Shape;280;p40">
            <a:extLst>
              <a:ext uri="{FF2B5EF4-FFF2-40B4-BE49-F238E27FC236}">
                <a16:creationId xmlns:a16="http://schemas.microsoft.com/office/drawing/2014/main" id="{A8004F70-0DE1-1AF8-D93C-4932A7EE74EE}"/>
              </a:ext>
            </a:extLst>
          </p:cNvPr>
          <p:cNvSpPr txBox="1">
            <a:spLocks/>
          </p:cNvSpPr>
          <p:nvPr/>
        </p:nvSpPr>
        <p:spPr>
          <a:xfrm>
            <a:off x="838200" y="1878227"/>
            <a:ext cx="8927757" cy="3978876"/>
          </a:xfrm>
          <a:prstGeom prst="rect">
            <a:avLst/>
          </a:prstGeom>
          <a:noFill/>
          <a:ln>
            <a:noFill/>
          </a:ln>
        </p:spPr>
        <p:txBody>
          <a:bodyPr spcFirstLastPara="1" wrap="square" lIns="91425" tIns="45700" rIns="91425" bIns="45700" anchor="t" anchorCtr="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nSpc>
                <a:spcPct val="220000"/>
              </a:lnSpc>
              <a:buClr>
                <a:schemeClr val="dk1"/>
              </a:buClr>
              <a:buSzPts val="1800"/>
              <a:buNone/>
            </a:pPr>
            <a:r>
              <a:rPr lang="en-US" dirty="0"/>
              <a:t>June 23, 2025                                      RFQ issued</a:t>
            </a:r>
          </a:p>
          <a:p>
            <a:pPr marL="114300" indent="0">
              <a:lnSpc>
                <a:spcPct val="220000"/>
              </a:lnSpc>
              <a:buClr>
                <a:schemeClr val="dk1"/>
              </a:buClr>
              <a:buSzPts val="1800"/>
              <a:buNone/>
            </a:pPr>
            <a:r>
              <a:rPr lang="en-US" dirty="0"/>
              <a:t>June 30, 2025                                      Pre-Qualification Conference </a:t>
            </a:r>
          </a:p>
          <a:p>
            <a:pPr marL="114300" indent="0">
              <a:lnSpc>
                <a:spcPct val="220000"/>
              </a:lnSpc>
              <a:buClr>
                <a:schemeClr val="dk1"/>
              </a:buClr>
              <a:buSzPts val="1800"/>
              <a:buNone/>
            </a:pPr>
            <a:r>
              <a:rPr lang="en-US" dirty="0"/>
              <a:t>August 1, 2025                                    Proposals submission deadline          </a:t>
            </a:r>
          </a:p>
          <a:p>
            <a:pPr marL="114300" indent="0">
              <a:lnSpc>
                <a:spcPct val="220000"/>
              </a:lnSpc>
              <a:buClr>
                <a:schemeClr val="dk1"/>
              </a:buClr>
              <a:buSzPts val="1800"/>
              <a:buNone/>
            </a:pPr>
            <a:r>
              <a:rPr lang="en-US" dirty="0"/>
              <a:t>Week of August 11, 2025                    Interviews, if necessary</a:t>
            </a:r>
          </a:p>
          <a:p>
            <a:pPr marL="114300" indent="0">
              <a:lnSpc>
                <a:spcPct val="220000"/>
              </a:lnSpc>
              <a:buClr>
                <a:schemeClr val="dk1"/>
              </a:buClr>
              <a:buSzPts val="1800"/>
              <a:buNone/>
            </a:pPr>
            <a:r>
              <a:rPr lang="en-US" dirty="0"/>
              <a:t>August 29, 2025                                  Anticipated notice of selection</a:t>
            </a:r>
          </a:p>
          <a:p>
            <a:pPr marL="114300" indent="0">
              <a:lnSpc>
                <a:spcPct val="220000"/>
              </a:lnSpc>
              <a:buClr>
                <a:schemeClr val="dk1"/>
              </a:buClr>
              <a:buSzPts val="1800"/>
              <a:buNone/>
            </a:pPr>
            <a:r>
              <a:rPr lang="en-US" dirty="0"/>
              <a:t>October 1, 2025                                  Anticipated Contract NTP pending City approval process</a:t>
            </a:r>
          </a:p>
          <a:p>
            <a:pPr marL="114300" indent="0">
              <a:lnSpc>
                <a:spcPct val="220000"/>
              </a:lnSpc>
              <a:buSzPts val="1800"/>
              <a:buFont typeface="Arial" panose="020B0604020202020204" pitchFamily="34" charset="0"/>
              <a:buNone/>
            </a:pPr>
            <a:endParaRPr lang="en-US" dirty="0"/>
          </a:p>
          <a:p>
            <a:pPr marL="285750" indent="-171450">
              <a:lnSpc>
                <a:spcPct val="220000"/>
              </a:lnSpc>
              <a:buSzPts val="1800"/>
              <a:buFont typeface="Arial" panose="020B0604020202020204" pitchFamily="34" charset="0"/>
              <a:buNone/>
            </a:pPr>
            <a:endParaRPr lang="en-US" sz="1600" dirty="0">
              <a:latin typeface="Calibri"/>
              <a:ea typeface="Calibri"/>
              <a:cs typeface="Calibri"/>
              <a:sym typeface="Calibri"/>
            </a:endParaRPr>
          </a:p>
          <a:p>
            <a:pPr marL="457200" indent="-342900">
              <a:lnSpc>
                <a:spcPct val="220000"/>
              </a:lnSpc>
              <a:buSzPts val="1800"/>
              <a:buFont typeface="Arial" panose="020B0604020202020204" pitchFamily="34" charset="0"/>
              <a:buNone/>
            </a:pPr>
            <a:endParaRPr lang="en-US" sz="1600" dirty="0"/>
          </a:p>
          <a:p>
            <a:pPr marL="457200" indent="-342900">
              <a:lnSpc>
                <a:spcPct val="220000"/>
              </a:lnSpc>
              <a:buSzPts val="1800"/>
              <a:buFont typeface="Arial" panose="020B0604020202020204" pitchFamily="34" charset="0"/>
              <a:buNone/>
            </a:pPr>
            <a:endParaRPr lang="en-US" sz="1600" dirty="0"/>
          </a:p>
          <a:p>
            <a:pPr marL="457200" indent="-342900">
              <a:lnSpc>
                <a:spcPct val="220000"/>
              </a:lnSpc>
              <a:buSzPts val="1800"/>
              <a:buFont typeface="Arial" panose="020B0604020202020204" pitchFamily="34" charset="0"/>
              <a:buNone/>
            </a:pPr>
            <a:endParaRPr lang="en-US" sz="2000" dirty="0"/>
          </a:p>
          <a:p>
            <a:pPr marL="0" indent="0">
              <a:lnSpc>
                <a:spcPct val="220000"/>
              </a:lnSpc>
              <a:spcBef>
                <a:spcPts val="0"/>
              </a:spcBef>
              <a:buClr>
                <a:srgbClr val="242424"/>
              </a:buClr>
              <a:buSzPts val="1800"/>
              <a:buFont typeface="Arial" panose="020B0604020202020204" pitchFamily="34" charset="0"/>
              <a:buNone/>
            </a:pPr>
            <a:endParaRPr lang="en-US" dirty="0">
              <a:latin typeface="Inter"/>
              <a:ea typeface="Inter"/>
              <a:cs typeface="Inter"/>
              <a:sym typeface="Inter"/>
            </a:endParaRPr>
          </a:p>
        </p:txBody>
      </p:sp>
      <p:grpSp>
        <p:nvGrpSpPr>
          <p:cNvPr id="15" name="Group 14">
            <a:extLst>
              <a:ext uri="{FF2B5EF4-FFF2-40B4-BE49-F238E27FC236}">
                <a16:creationId xmlns:a16="http://schemas.microsoft.com/office/drawing/2014/main" id="{B006C2DE-AA8B-0C4C-BC1D-ACF4079A7151}"/>
              </a:ext>
            </a:extLst>
          </p:cNvPr>
          <p:cNvGrpSpPr/>
          <p:nvPr/>
        </p:nvGrpSpPr>
        <p:grpSpPr>
          <a:xfrm>
            <a:off x="9037674" y="1389761"/>
            <a:ext cx="2782723" cy="2187395"/>
            <a:chOff x="9037674" y="1389761"/>
            <a:chExt cx="2782723" cy="2187395"/>
          </a:xfrm>
        </p:grpSpPr>
        <p:sp>
          <p:nvSpPr>
            <p:cNvPr id="6" name="TextBox 5">
              <a:extLst>
                <a:ext uri="{FF2B5EF4-FFF2-40B4-BE49-F238E27FC236}">
                  <a16:creationId xmlns:a16="http://schemas.microsoft.com/office/drawing/2014/main" id="{76E1E3FD-E22A-C08F-672F-0B178D7DED2B}"/>
                </a:ext>
              </a:extLst>
            </p:cNvPr>
            <p:cNvSpPr txBox="1"/>
            <p:nvPr/>
          </p:nvSpPr>
          <p:spPr>
            <a:xfrm>
              <a:off x="9037674" y="1389761"/>
              <a:ext cx="2782723" cy="646331"/>
            </a:xfrm>
            <a:prstGeom prst="rect">
              <a:avLst/>
            </a:prstGeom>
            <a:noFill/>
          </p:spPr>
          <p:txBody>
            <a:bodyPr wrap="square">
              <a:spAutoFit/>
            </a:bodyPr>
            <a:lstStyle/>
            <a:p>
              <a:pPr marL="114300" indent="0" algn="ctr">
                <a:buSzPts val="1800"/>
                <a:buFont typeface="Arial" panose="020B0604020202020204" pitchFamily="34" charset="0"/>
                <a:buNone/>
              </a:pPr>
              <a:r>
                <a:rPr lang="en-US" dirty="0"/>
                <a:t>Register in Open Gov, subscribe and hit follow:</a:t>
              </a:r>
            </a:p>
          </p:txBody>
        </p:sp>
        <p:pic>
          <p:nvPicPr>
            <p:cNvPr id="7" name="Picture 6" descr="A qr code on a black background&#10;&#10;AI-generated content may be incorrect.">
              <a:extLst>
                <a:ext uri="{FF2B5EF4-FFF2-40B4-BE49-F238E27FC236}">
                  <a16:creationId xmlns:a16="http://schemas.microsoft.com/office/drawing/2014/main" id="{A29816CD-CBBD-2A9B-3008-B4995B5375CE}"/>
                </a:ext>
              </a:extLst>
            </p:cNvPr>
            <p:cNvPicPr>
              <a:picLocks noChangeAspect="1"/>
            </p:cNvPicPr>
            <p:nvPr/>
          </p:nvPicPr>
          <p:blipFill>
            <a:blip r:embed="rId2"/>
            <a:stretch>
              <a:fillRect/>
            </a:stretch>
          </p:blipFill>
          <p:spPr>
            <a:xfrm>
              <a:off x="9938980" y="2291804"/>
              <a:ext cx="1227380" cy="1285352"/>
            </a:xfrm>
            <a:prstGeom prst="rect">
              <a:avLst/>
            </a:prstGeom>
          </p:spPr>
        </p:pic>
      </p:grpSp>
      <p:grpSp>
        <p:nvGrpSpPr>
          <p:cNvPr id="14" name="Group 13">
            <a:extLst>
              <a:ext uri="{FF2B5EF4-FFF2-40B4-BE49-F238E27FC236}">
                <a16:creationId xmlns:a16="http://schemas.microsoft.com/office/drawing/2014/main" id="{8771E85E-6916-98BF-FE9F-0169915809B5}"/>
              </a:ext>
            </a:extLst>
          </p:cNvPr>
          <p:cNvGrpSpPr/>
          <p:nvPr/>
        </p:nvGrpSpPr>
        <p:grpSpPr>
          <a:xfrm>
            <a:off x="1062680" y="2619632"/>
            <a:ext cx="8328454" cy="2335426"/>
            <a:chOff x="1062680" y="2619632"/>
            <a:chExt cx="8328454" cy="2335426"/>
          </a:xfrm>
        </p:grpSpPr>
        <p:cxnSp>
          <p:nvCxnSpPr>
            <p:cNvPr id="9" name="Straight Connector 8">
              <a:extLst>
                <a:ext uri="{FF2B5EF4-FFF2-40B4-BE49-F238E27FC236}">
                  <a16:creationId xmlns:a16="http://schemas.microsoft.com/office/drawing/2014/main" id="{FA219C42-426C-F669-95CC-CBFF10373664}"/>
                </a:ext>
              </a:extLst>
            </p:cNvPr>
            <p:cNvCxnSpPr/>
            <p:nvPr/>
          </p:nvCxnSpPr>
          <p:spPr>
            <a:xfrm>
              <a:off x="1062680" y="2619632"/>
              <a:ext cx="8328454" cy="0"/>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D778518-1885-472A-4CA2-408513EF4501}"/>
                </a:ext>
              </a:extLst>
            </p:cNvPr>
            <p:cNvCxnSpPr/>
            <p:nvPr/>
          </p:nvCxnSpPr>
          <p:spPr>
            <a:xfrm>
              <a:off x="1062680" y="3212756"/>
              <a:ext cx="8328454" cy="0"/>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6A6C6F4-8911-9F89-25CB-D27DE1A3DFB6}"/>
                </a:ext>
              </a:extLst>
            </p:cNvPr>
            <p:cNvCxnSpPr/>
            <p:nvPr/>
          </p:nvCxnSpPr>
          <p:spPr>
            <a:xfrm>
              <a:off x="1062680" y="3793524"/>
              <a:ext cx="8328454" cy="0"/>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B7D4D82-96AD-1D0E-B400-495B895A1517}"/>
                </a:ext>
              </a:extLst>
            </p:cNvPr>
            <p:cNvCxnSpPr/>
            <p:nvPr/>
          </p:nvCxnSpPr>
          <p:spPr>
            <a:xfrm>
              <a:off x="1062680" y="4386648"/>
              <a:ext cx="8328454" cy="0"/>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5B13C03-58B6-08BB-26BE-BEA9ED083666}"/>
                </a:ext>
              </a:extLst>
            </p:cNvPr>
            <p:cNvCxnSpPr/>
            <p:nvPr/>
          </p:nvCxnSpPr>
          <p:spPr>
            <a:xfrm>
              <a:off x="1062680" y="4955058"/>
              <a:ext cx="8328454" cy="0"/>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430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397A9180-792A-26EF-8E6D-1CE41BECB496}"/>
              </a:ext>
            </a:extLst>
          </p:cNvPr>
          <p:cNvSpPr>
            <a:spLocks noGrp="1"/>
          </p:cNvSpPr>
          <p:nvPr>
            <p:ph type="title" idx="4294967295"/>
          </p:nvPr>
        </p:nvSpPr>
        <p:spPr>
          <a:xfrm>
            <a:off x="497957" y="669650"/>
            <a:ext cx="3709988" cy="1793875"/>
          </a:xfrm>
        </p:spPr>
        <p:txBody>
          <a:bodyPr>
            <a:normAutofit/>
          </a:bodyPr>
          <a:lstStyle/>
          <a:p>
            <a:r>
              <a:rPr lang="en-US" sz="3600" dirty="0"/>
              <a:t>PROGRAM APPROXIMATE DATES</a:t>
            </a:r>
            <a:endParaRPr lang="en-US" sz="3600" b="0" dirty="0"/>
          </a:p>
        </p:txBody>
      </p:sp>
      <p:pic>
        <p:nvPicPr>
          <p:cNvPr id="6" name="Picture 5" descr="A black background with numbers and a line&#10;&#10;AI-generated content may be incorrect.">
            <a:extLst>
              <a:ext uri="{FF2B5EF4-FFF2-40B4-BE49-F238E27FC236}">
                <a16:creationId xmlns:a16="http://schemas.microsoft.com/office/drawing/2014/main" id="{FB4530BD-CB3D-3DD0-3AB2-5C83E22AC06F}"/>
              </a:ext>
            </a:extLst>
          </p:cNvPr>
          <p:cNvPicPr>
            <a:picLocks noChangeAspect="1"/>
          </p:cNvPicPr>
          <p:nvPr/>
        </p:nvPicPr>
        <p:blipFill>
          <a:blip r:embed="rId3"/>
          <a:stretch>
            <a:fillRect/>
          </a:stretch>
        </p:blipFill>
        <p:spPr>
          <a:xfrm>
            <a:off x="3921643" y="677679"/>
            <a:ext cx="7772400" cy="1325760"/>
          </a:xfrm>
          <a:prstGeom prst="rect">
            <a:avLst/>
          </a:prstGeom>
        </p:spPr>
      </p:pic>
      <p:grpSp>
        <p:nvGrpSpPr>
          <p:cNvPr id="14" name="Group 13">
            <a:extLst>
              <a:ext uri="{FF2B5EF4-FFF2-40B4-BE49-F238E27FC236}">
                <a16:creationId xmlns:a16="http://schemas.microsoft.com/office/drawing/2014/main" id="{831933A8-F293-F7ED-7160-51B46B3FC358}"/>
              </a:ext>
            </a:extLst>
          </p:cNvPr>
          <p:cNvGrpSpPr/>
          <p:nvPr/>
        </p:nvGrpSpPr>
        <p:grpSpPr>
          <a:xfrm>
            <a:off x="5007741" y="1723842"/>
            <a:ext cx="1276102" cy="584775"/>
            <a:chOff x="5007741" y="1723842"/>
            <a:chExt cx="1276102" cy="584775"/>
          </a:xfrm>
        </p:grpSpPr>
        <p:pic>
          <p:nvPicPr>
            <p:cNvPr id="7" name="Picture 6">
              <a:extLst>
                <a:ext uri="{FF2B5EF4-FFF2-40B4-BE49-F238E27FC236}">
                  <a16:creationId xmlns:a16="http://schemas.microsoft.com/office/drawing/2014/main" id="{45D8B8EB-132C-6EF8-0159-15D85F71165B}"/>
                </a:ext>
              </a:extLst>
            </p:cNvPr>
            <p:cNvPicPr>
              <a:picLocks noChangeAspect="1"/>
            </p:cNvPicPr>
            <p:nvPr/>
          </p:nvPicPr>
          <p:blipFill>
            <a:blip r:embed="rId4"/>
            <a:stretch>
              <a:fillRect/>
            </a:stretch>
          </p:blipFill>
          <p:spPr>
            <a:xfrm>
              <a:off x="5047070" y="1723842"/>
              <a:ext cx="1236773" cy="558800"/>
            </a:xfrm>
            <a:prstGeom prst="rect">
              <a:avLst/>
            </a:prstGeom>
          </p:spPr>
        </p:pic>
        <p:sp>
          <p:nvSpPr>
            <p:cNvPr id="13" name="TextBox 12">
              <a:extLst>
                <a:ext uri="{FF2B5EF4-FFF2-40B4-BE49-F238E27FC236}">
                  <a16:creationId xmlns:a16="http://schemas.microsoft.com/office/drawing/2014/main" id="{213701A4-5B74-D0E6-C260-DFE81219D088}"/>
                </a:ext>
              </a:extLst>
            </p:cNvPr>
            <p:cNvSpPr txBox="1"/>
            <p:nvPr/>
          </p:nvSpPr>
          <p:spPr>
            <a:xfrm>
              <a:off x="5007741" y="1723842"/>
              <a:ext cx="1236773" cy="584775"/>
            </a:xfrm>
            <a:prstGeom prst="rect">
              <a:avLst/>
            </a:prstGeom>
            <a:noFill/>
          </p:spPr>
          <p:txBody>
            <a:bodyPr wrap="square" rtlCol="0">
              <a:spAutoFit/>
            </a:bodyPr>
            <a:lstStyle/>
            <a:p>
              <a:r>
                <a:rPr lang="en-US" sz="800" b="1" dirty="0">
                  <a:solidFill>
                    <a:schemeClr val="bg1"/>
                  </a:solidFill>
                  <a:latin typeface="Inter" panose="02000503000000020004" pitchFamily="2" charset="0"/>
                  <a:ea typeface="Inter" panose="02000503000000020004" pitchFamily="2" charset="0"/>
                </a:rPr>
                <a:t>GOLD LOT: CONCOURSE D SURFACE PARKING &amp; WALKWAY</a:t>
              </a:r>
            </a:p>
          </p:txBody>
        </p:sp>
      </p:grpSp>
      <p:grpSp>
        <p:nvGrpSpPr>
          <p:cNvPr id="18" name="Group 17">
            <a:extLst>
              <a:ext uri="{FF2B5EF4-FFF2-40B4-BE49-F238E27FC236}">
                <a16:creationId xmlns:a16="http://schemas.microsoft.com/office/drawing/2014/main" id="{31689A58-E1A8-59F4-E67E-49C70EBE2650}"/>
              </a:ext>
            </a:extLst>
          </p:cNvPr>
          <p:cNvGrpSpPr/>
          <p:nvPr/>
        </p:nvGrpSpPr>
        <p:grpSpPr>
          <a:xfrm>
            <a:off x="5504270" y="2414958"/>
            <a:ext cx="2395722" cy="558800"/>
            <a:chOff x="5504270" y="2414958"/>
            <a:chExt cx="2395722" cy="558800"/>
          </a:xfrm>
        </p:grpSpPr>
        <p:pic>
          <p:nvPicPr>
            <p:cNvPr id="8" name="Picture 7">
              <a:extLst>
                <a:ext uri="{FF2B5EF4-FFF2-40B4-BE49-F238E27FC236}">
                  <a16:creationId xmlns:a16="http://schemas.microsoft.com/office/drawing/2014/main" id="{99DE17CD-8024-F078-2E38-2A226F5D0A86}"/>
                </a:ext>
              </a:extLst>
            </p:cNvPr>
            <p:cNvPicPr>
              <a:picLocks noChangeAspect="1"/>
            </p:cNvPicPr>
            <p:nvPr/>
          </p:nvPicPr>
          <p:blipFill>
            <a:blip r:embed="rId4"/>
            <a:stretch>
              <a:fillRect/>
            </a:stretch>
          </p:blipFill>
          <p:spPr>
            <a:xfrm>
              <a:off x="5504270" y="2414958"/>
              <a:ext cx="2395722" cy="558800"/>
            </a:xfrm>
            <a:prstGeom prst="rect">
              <a:avLst/>
            </a:prstGeom>
          </p:spPr>
        </p:pic>
        <p:sp>
          <p:nvSpPr>
            <p:cNvPr id="16" name="TextBox 15">
              <a:extLst>
                <a:ext uri="{FF2B5EF4-FFF2-40B4-BE49-F238E27FC236}">
                  <a16:creationId xmlns:a16="http://schemas.microsoft.com/office/drawing/2014/main" id="{20834B29-3A70-591D-D8D7-A57FB26FD6BC}"/>
                </a:ext>
              </a:extLst>
            </p:cNvPr>
            <p:cNvSpPr txBox="1"/>
            <p:nvPr/>
          </p:nvSpPr>
          <p:spPr>
            <a:xfrm>
              <a:off x="5511381" y="2463525"/>
              <a:ext cx="1544923" cy="461665"/>
            </a:xfrm>
            <a:prstGeom prst="rect">
              <a:avLst/>
            </a:prstGeom>
            <a:noFill/>
          </p:spPr>
          <p:txBody>
            <a:bodyPr wrap="square">
              <a:spAutoFit/>
            </a:bodyPr>
            <a:lstStyle/>
            <a:p>
              <a:r>
                <a:rPr lang="en-US" sz="800" b="1" dirty="0">
                  <a:solidFill>
                    <a:schemeClr val="bg1"/>
                  </a:solidFill>
                  <a:latin typeface="Inter" panose="02000503000000020004" pitchFamily="2" charset="0"/>
                  <a:ea typeface="Inter" panose="02000503000000020004" pitchFamily="2" charset="0"/>
                </a:rPr>
                <a:t>DESIGN &amp; BUILD</a:t>
              </a:r>
            </a:p>
            <a:p>
              <a:r>
                <a:rPr lang="en-US" sz="800" b="1" dirty="0">
                  <a:solidFill>
                    <a:schemeClr val="bg1"/>
                  </a:solidFill>
                  <a:latin typeface="Inter" panose="02000503000000020004" pitchFamily="2" charset="0"/>
                  <a:ea typeface="Inter" panose="02000503000000020004" pitchFamily="2" charset="0"/>
                </a:rPr>
                <a:t>NEW PARKING</a:t>
              </a:r>
            </a:p>
            <a:p>
              <a:r>
                <a:rPr lang="en-US" sz="800" b="1" dirty="0">
                  <a:solidFill>
                    <a:schemeClr val="bg1"/>
                  </a:solidFill>
                  <a:latin typeface="Inter" panose="02000503000000020004" pitchFamily="2" charset="0"/>
                  <a:ea typeface="Inter" panose="02000503000000020004" pitchFamily="2" charset="0"/>
                </a:rPr>
                <a:t>GARAGE</a:t>
              </a:r>
            </a:p>
          </p:txBody>
        </p:sp>
      </p:grpSp>
      <p:grpSp>
        <p:nvGrpSpPr>
          <p:cNvPr id="20" name="Group 19">
            <a:extLst>
              <a:ext uri="{FF2B5EF4-FFF2-40B4-BE49-F238E27FC236}">
                <a16:creationId xmlns:a16="http://schemas.microsoft.com/office/drawing/2014/main" id="{0F1E2E8A-D9EC-69A2-8FE0-E3A5BA706BB9}"/>
              </a:ext>
            </a:extLst>
          </p:cNvPr>
          <p:cNvGrpSpPr/>
          <p:nvPr/>
        </p:nvGrpSpPr>
        <p:grpSpPr>
          <a:xfrm>
            <a:off x="5504270" y="3106074"/>
            <a:ext cx="2395722" cy="558800"/>
            <a:chOff x="5504270" y="3106074"/>
            <a:chExt cx="2395722" cy="558800"/>
          </a:xfrm>
        </p:grpSpPr>
        <p:pic>
          <p:nvPicPr>
            <p:cNvPr id="9" name="Picture 8">
              <a:extLst>
                <a:ext uri="{FF2B5EF4-FFF2-40B4-BE49-F238E27FC236}">
                  <a16:creationId xmlns:a16="http://schemas.microsoft.com/office/drawing/2014/main" id="{97AF3FDD-788A-ECD1-B79E-4C453BCE8D9A}"/>
                </a:ext>
              </a:extLst>
            </p:cNvPr>
            <p:cNvPicPr>
              <a:picLocks noChangeAspect="1"/>
            </p:cNvPicPr>
            <p:nvPr/>
          </p:nvPicPr>
          <p:blipFill>
            <a:blip r:embed="rId4"/>
            <a:stretch>
              <a:fillRect/>
            </a:stretch>
          </p:blipFill>
          <p:spPr>
            <a:xfrm>
              <a:off x="5504270" y="3106074"/>
              <a:ext cx="2395722" cy="558800"/>
            </a:xfrm>
            <a:prstGeom prst="rect">
              <a:avLst/>
            </a:prstGeom>
          </p:spPr>
        </p:pic>
        <p:sp>
          <p:nvSpPr>
            <p:cNvPr id="17" name="TextBox 16">
              <a:extLst>
                <a:ext uri="{FF2B5EF4-FFF2-40B4-BE49-F238E27FC236}">
                  <a16:creationId xmlns:a16="http://schemas.microsoft.com/office/drawing/2014/main" id="{51C9F990-AC4D-F6BF-67BF-B178173A135D}"/>
                </a:ext>
              </a:extLst>
            </p:cNvPr>
            <p:cNvSpPr txBox="1"/>
            <p:nvPr/>
          </p:nvSpPr>
          <p:spPr>
            <a:xfrm>
              <a:off x="5515777" y="3153721"/>
              <a:ext cx="2190681" cy="461665"/>
            </a:xfrm>
            <a:prstGeom prst="rect">
              <a:avLst/>
            </a:prstGeom>
            <a:noFill/>
          </p:spPr>
          <p:txBody>
            <a:bodyPr wrap="square">
              <a:spAutoFit/>
            </a:bodyPr>
            <a:lstStyle/>
            <a:p>
              <a:r>
                <a:rPr lang="en-US" sz="800" b="1" dirty="0">
                  <a:solidFill>
                    <a:schemeClr val="bg1"/>
                  </a:solidFill>
                  <a:latin typeface="Inter" panose="02000503000000020004" pitchFamily="2" charset="0"/>
                  <a:ea typeface="Inter" panose="02000503000000020004" pitchFamily="2" charset="0"/>
                </a:rPr>
                <a:t>RTA STATION REDEVELOPMENT </a:t>
              </a:r>
              <a:br>
                <a:rPr lang="en-US" sz="800" b="1" dirty="0">
                  <a:solidFill>
                    <a:schemeClr val="bg1"/>
                  </a:solidFill>
                  <a:latin typeface="Inter" panose="02000503000000020004" pitchFamily="2" charset="0"/>
                  <a:ea typeface="Inter" panose="02000503000000020004" pitchFamily="2" charset="0"/>
                </a:rPr>
              </a:br>
              <a:r>
                <a:rPr lang="en-US" sz="800" b="1" dirty="0">
                  <a:solidFill>
                    <a:schemeClr val="bg1"/>
                  </a:solidFill>
                  <a:latin typeface="Inter" panose="02000503000000020004" pitchFamily="2" charset="0"/>
                  <a:ea typeface="Inter" panose="02000503000000020004" pitchFamily="2" charset="0"/>
                </a:rPr>
                <a:t>(NEW PLATFORM &amp; PEDESTRIAN TUNNEL)</a:t>
              </a:r>
            </a:p>
          </p:txBody>
        </p:sp>
      </p:grpSp>
      <p:grpSp>
        <p:nvGrpSpPr>
          <p:cNvPr id="22" name="Group 21">
            <a:extLst>
              <a:ext uri="{FF2B5EF4-FFF2-40B4-BE49-F238E27FC236}">
                <a16:creationId xmlns:a16="http://schemas.microsoft.com/office/drawing/2014/main" id="{800C2BD1-6EDA-2C55-9B9A-D7AA8C6D4B4A}"/>
              </a:ext>
            </a:extLst>
          </p:cNvPr>
          <p:cNvGrpSpPr/>
          <p:nvPr/>
        </p:nvGrpSpPr>
        <p:grpSpPr>
          <a:xfrm>
            <a:off x="6868635" y="3797191"/>
            <a:ext cx="2190681" cy="558800"/>
            <a:chOff x="6868635" y="3797191"/>
            <a:chExt cx="2190681" cy="558800"/>
          </a:xfrm>
        </p:grpSpPr>
        <p:pic>
          <p:nvPicPr>
            <p:cNvPr id="10" name="Picture 9">
              <a:extLst>
                <a:ext uri="{FF2B5EF4-FFF2-40B4-BE49-F238E27FC236}">
                  <a16:creationId xmlns:a16="http://schemas.microsoft.com/office/drawing/2014/main" id="{8E8138A7-904D-F71F-7357-431C1BF3BE41}"/>
                </a:ext>
              </a:extLst>
            </p:cNvPr>
            <p:cNvPicPr>
              <a:picLocks noChangeAspect="1"/>
            </p:cNvPicPr>
            <p:nvPr/>
          </p:nvPicPr>
          <p:blipFill>
            <a:blip r:embed="rId4"/>
            <a:stretch>
              <a:fillRect/>
            </a:stretch>
          </p:blipFill>
          <p:spPr>
            <a:xfrm>
              <a:off x="6868635" y="3797191"/>
              <a:ext cx="1265274" cy="558800"/>
            </a:xfrm>
            <a:prstGeom prst="rect">
              <a:avLst/>
            </a:prstGeom>
          </p:spPr>
        </p:pic>
        <p:sp>
          <p:nvSpPr>
            <p:cNvPr id="19" name="TextBox 18">
              <a:extLst>
                <a:ext uri="{FF2B5EF4-FFF2-40B4-BE49-F238E27FC236}">
                  <a16:creationId xmlns:a16="http://schemas.microsoft.com/office/drawing/2014/main" id="{47AE2ABF-5222-9AF0-EB36-AB0A84C5E584}"/>
                </a:ext>
              </a:extLst>
            </p:cNvPr>
            <p:cNvSpPr txBox="1"/>
            <p:nvPr/>
          </p:nvSpPr>
          <p:spPr>
            <a:xfrm>
              <a:off x="6868635" y="3845757"/>
              <a:ext cx="2190681" cy="461665"/>
            </a:xfrm>
            <a:prstGeom prst="rect">
              <a:avLst/>
            </a:prstGeom>
            <a:noFill/>
          </p:spPr>
          <p:txBody>
            <a:bodyPr wrap="square">
              <a:spAutoFit/>
            </a:bodyPr>
            <a:lstStyle/>
            <a:p>
              <a:r>
                <a:rPr lang="en-US" sz="800" b="1" dirty="0">
                  <a:solidFill>
                    <a:schemeClr val="bg1"/>
                  </a:solidFill>
                  <a:latin typeface="Inter" panose="02000503000000020004" pitchFamily="2" charset="0"/>
                  <a:ea typeface="Inter" panose="02000503000000020004" pitchFamily="2" charset="0"/>
                </a:rPr>
                <a:t>NEW GROUND</a:t>
              </a:r>
            </a:p>
            <a:p>
              <a:r>
                <a:rPr lang="en-US" sz="800" b="1" dirty="0">
                  <a:solidFill>
                    <a:schemeClr val="bg1"/>
                  </a:solidFill>
                  <a:latin typeface="Inter" panose="02000503000000020004" pitchFamily="2" charset="0"/>
                  <a:ea typeface="Inter" panose="02000503000000020004" pitchFamily="2" charset="0"/>
                </a:rPr>
                <a:t>TRANSPORTATION</a:t>
              </a:r>
            </a:p>
            <a:p>
              <a:r>
                <a:rPr lang="en-US" sz="800" b="1" dirty="0">
                  <a:solidFill>
                    <a:schemeClr val="bg1"/>
                  </a:solidFill>
                  <a:latin typeface="Inter" panose="02000503000000020004" pitchFamily="2" charset="0"/>
                  <a:ea typeface="Inter" panose="02000503000000020004" pitchFamily="2" charset="0"/>
                </a:rPr>
                <a:t>CENTER</a:t>
              </a:r>
            </a:p>
          </p:txBody>
        </p:sp>
      </p:grpSp>
      <p:grpSp>
        <p:nvGrpSpPr>
          <p:cNvPr id="24" name="Group 23">
            <a:extLst>
              <a:ext uri="{FF2B5EF4-FFF2-40B4-BE49-F238E27FC236}">
                <a16:creationId xmlns:a16="http://schemas.microsoft.com/office/drawing/2014/main" id="{F516E80B-677D-1C91-94E4-32FCA26DC2D5}"/>
              </a:ext>
            </a:extLst>
          </p:cNvPr>
          <p:cNvGrpSpPr/>
          <p:nvPr/>
        </p:nvGrpSpPr>
        <p:grpSpPr>
          <a:xfrm>
            <a:off x="5963027" y="4488306"/>
            <a:ext cx="2190681" cy="558800"/>
            <a:chOff x="5963027" y="4488306"/>
            <a:chExt cx="2190681" cy="558800"/>
          </a:xfrm>
        </p:grpSpPr>
        <p:pic>
          <p:nvPicPr>
            <p:cNvPr id="11" name="Picture 10">
              <a:extLst>
                <a:ext uri="{FF2B5EF4-FFF2-40B4-BE49-F238E27FC236}">
                  <a16:creationId xmlns:a16="http://schemas.microsoft.com/office/drawing/2014/main" id="{FC0DE11D-95FF-AF61-0E3A-F39AB28B04C2}"/>
                </a:ext>
              </a:extLst>
            </p:cNvPr>
            <p:cNvPicPr>
              <a:picLocks noChangeAspect="1"/>
            </p:cNvPicPr>
            <p:nvPr/>
          </p:nvPicPr>
          <p:blipFill>
            <a:blip r:embed="rId4"/>
            <a:stretch>
              <a:fillRect/>
            </a:stretch>
          </p:blipFill>
          <p:spPr>
            <a:xfrm>
              <a:off x="5975498" y="4488306"/>
              <a:ext cx="1924493" cy="558800"/>
            </a:xfrm>
            <a:prstGeom prst="rect">
              <a:avLst/>
            </a:prstGeom>
          </p:spPr>
        </p:pic>
        <p:sp>
          <p:nvSpPr>
            <p:cNvPr id="21" name="TextBox 20">
              <a:extLst>
                <a:ext uri="{FF2B5EF4-FFF2-40B4-BE49-F238E27FC236}">
                  <a16:creationId xmlns:a16="http://schemas.microsoft.com/office/drawing/2014/main" id="{C3437671-A041-B9A7-FD19-A4E6F045DC3A}"/>
                </a:ext>
              </a:extLst>
            </p:cNvPr>
            <p:cNvSpPr txBox="1"/>
            <p:nvPr/>
          </p:nvSpPr>
          <p:spPr>
            <a:xfrm>
              <a:off x="5963027" y="4544745"/>
              <a:ext cx="2190681" cy="461665"/>
            </a:xfrm>
            <a:prstGeom prst="rect">
              <a:avLst/>
            </a:prstGeom>
            <a:noFill/>
          </p:spPr>
          <p:txBody>
            <a:bodyPr wrap="square">
              <a:spAutoFit/>
            </a:bodyPr>
            <a:lstStyle/>
            <a:p>
              <a:r>
                <a:rPr lang="en-US" sz="800" b="1" dirty="0">
                  <a:solidFill>
                    <a:schemeClr val="bg1"/>
                  </a:solidFill>
                  <a:latin typeface="Inter" panose="02000503000000020004" pitchFamily="2" charset="0"/>
                  <a:ea typeface="Inter" panose="02000503000000020004" pitchFamily="2" charset="0"/>
                </a:rPr>
                <a:t>DESIGN</a:t>
              </a:r>
            </a:p>
            <a:p>
              <a:r>
                <a:rPr lang="en-US" sz="800" b="1" dirty="0">
                  <a:solidFill>
                    <a:schemeClr val="bg1"/>
                  </a:solidFill>
                  <a:latin typeface="Inter" panose="02000503000000020004" pitchFamily="2" charset="0"/>
                  <a:ea typeface="Inter" panose="02000503000000020004" pitchFamily="2" charset="0"/>
                </a:rPr>
                <a:t>NEW TERMINAL</a:t>
              </a:r>
            </a:p>
            <a:p>
              <a:r>
                <a:rPr lang="en-US" sz="800" b="1" dirty="0">
                  <a:solidFill>
                    <a:schemeClr val="bg1"/>
                  </a:solidFill>
                  <a:latin typeface="Inter" panose="02000503000000020004" pitchFamily="2" charset="0"/>
                  <a:ea typeface="Inter" panose="02000503000000020004" pitchFamily="2" charset="0"/>
                </a:rPr>
                <a:t>HEADHOUSE</a:t>
              </a:r>
            </a:p>
          </p:txBody>
        </p:sp>
      </p:grpSp>
      <p:grpSp>
        <p:nvGrpSpPr>
          <p:cNvPr id="25" name="Group 24">
            <a:extLst>
              <a:ext uri="{FF2B5EF4-FFF2-40B4-BE49-F238E27FC236}">
                <a16:creationId xmlns:a16="http://schemas.microsoft.com/office/drawing/2014/main" id="{151E7424-A1A5-8629-A712-2411AF5641DA}"/>
              </a:ext>
            </a:extLst>
          </p:cNvPr>
          <p:cNvGrpSpPr/>
          <p:nvPr/>
        </p:nvGrpSpPr>
        <p:grpSpPr>
          <a:xfrm>
            <a:off x="7884146" y="5179422"/>
            <a:ext cx="2705883" cy="558800"/>
            <a:chOff x="7884146" y="5179422"/>
            <a:chExt cx="2705883" cy="558800"/>
          </a:xfrm>
        </p:grpSpPr>
        <p:pic>
          <p:nvPicPr>
            <p:cNvPr id="12" name="Picture 11">
              <a:extLst>
                <a:ext uri="{FF2B5EF4-FFF2-40B4-BE49-F238E27FC236}">
                  <a16:creationId xmlns:a16="http://schemas.microsoft.com/office/drawing/2014/main" id="{ADDC5DAA-AE1C-9E59-0718-56C1424A8BB2}"/>
                </a:ext>
              </a:extLst>
            </p:cNvPr>
            <p:cNvPicPr>
              <a:picLocks noChangeAspect="1"/>
            </p:cNvPicPr>
            <p:nvPr/>
          </p:nvPicPr>
          <p:blipFill>
            <a:blip r:embed="rId4"/>
            <a:stretch>
              <a:fillRect/>
            </a:stretch>
          </p:blipFill>
          <p:spPr>
            <a:xfrm>
              <a:off x="7899991" y="5179422"/>
              <a:ext cx="2690038" cy="558800"/>
            </a:xfrm>
            <a:prstGeom prst="rect">
              <a:avLst/>
            </a:prstGeom>
          </p:spPr>
        </p:pic>
        <p:sp>
          <p:nvSpPr>
            <p:cNvPr id="23" name="TextBox 22">
              <a:extLst>
                <a:ext uri="{FF2B5EF4-FFF2-40B4-BE49-F238E27FC236}">
                  <a16:creationId xmlns:a16="http://schemas.microsoft.com/office/drawing/2014/main" id="{FE54CD0E-63C2-041C-5F7D-92D7B731876D}"/>
                </a:ext>
              </a:extLst>
            </p:cNvPr>
            <p:cNvSpPr txBox="1"/>
            <p:nvPr/>
          </p:nvSpPr>
          <p:spPr>
            <a:xfrm>
              <a:off x="7884146" y="5230545"/>
              <a:ext cx="2190681" cy="461665"/>
            </a:xfrm>
            <a:prstGeom prst="rect">
              <a:avLst/>
            </a:prstGeom>
            <a:noFill/>
          </p:spPr>
          <p:txBody>
            <a:bodyPr wrap="square">
              <a:spAutoFit/>
            </a:bodyPr>
            <a:lstStyle/>
            <a:p>
              <a:r>
                <a:rPr lang="en-US" sz="800" b="1" dirty="0">
                  <a:solidFill>
                    <a:schemeClr val="bg1"/>
                  </a:solidFill>
                  <a:latin typeface="Inter" panose="02000503000000020004" pitchFamily="2" charset="0"/>
                  <a:ea typeface="Inter" panose="02000503000000020004" pitchFamily="2" charset="0"/>
                </a:rPr>
                <a:t>BUILD NEW</a:t>
              </a:r>
            </a:p>
            <a:p>
              <a:r>
                <a:rPr lang="en-US" sz="800" b="1" dirty="0">
                  <a:solidFill>
                    <a:schemeClr val="bg1"/>
                  </a:solidFill>
                  <a:latin typeface="Inter" panose="02000503000000020004" pitchFamily="2" charset="0"/>
                  <a:ea typeface="Inter" panose="02000503000000020004" pitchFamily="2" charset="0"/>
                </a:rPr>
                <a:t>TERMINAL</a:t>
              </a:r>
            </a:p>
            <a:p>
              <a:r>
                <a:rPr lang="en-US" sz="800" b="1" dirty="0">
                  <a:solidFill>
                    <a:schemeClr val="bg1"/>
                  </a:solidFill>
                  <a:latin typeface="Inter" panose="02000503000000020004" pitchFamily="2" charset="0"/>
                  <a:ea typeface="Inter" panose="02000503000000020004" pitchFamily="2" charset="0"/>
                </a:rPr>
                <a:t>HEADHOUSE</a:t>
              </a:r>
            </a:p>
          </p:txBody>
        </p:sp>
      </p:grpSp>
    </p:spTree>
    <p:extLst>
      <p:ext uri="{BB962C8B-B14F-4D97-AF65-F5344CB8AC3E}">
        <p14:creationId xmlns:p14="http://schemas.microsoft.com/office/powerpoint/2010/main" val="292900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5519C-FAAB-64ED-6A1F-D4FB3ED18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63E03-74DA-C65A-AE98-FE84FB6284AA}"/>
              </a:ext>
            </a:extLst>
          </p:cNvPr>
          <p:cNvSpPr>
            <a:spLocks noGrp="1"/>
          </p:cNvSpPr>
          <p:nvPr>
            <p:ph type="title" idx="4294967295"/>
          </p:nvPr>
        </p:nvSpPr>
        <p:spPr>
          <a:xfrm>
            <a:off x="838200" y="365125"/>
            <a:ext cx="10515600" cy="1325563"/>
          </a:xfrm>
        </p:spPr>
        <p:txBody>
          <a:bodyPr/>
          <a:lstStyle/>
          <a:p>
            <a:pPr algn="ctr"/>
            <a:r>
              <a:rPr lang="en-US" dirty="0"/>
              <a:t>PRESENTERS</a:t>
            </a:r>
          </a:p>
        </p:txBody>
      </p:sp>
      <p:cxnSp>
        <p:nvCxnSpPr>
          <p:cNvPr id="7" name="Straight Connector 6">
            <a:extLst>
              <a:ext uri="{FF2B5EF4-FFF2-40B4-BE49-F238E27FC236}">
                <a16:creationId xmlns:a16="http://schemas.microsoft.com/office/drawing/2014/main" id="{ADD5FA84-452C-E480-DC13-4C76EA7069F1}"/>
              </a:ext>
            </a:extLst>
          </p:cNvPr>
          <p:cNvCxnSpPr>
            <a:cxnSpLocks/>
          </p:cNvCxnSpPr>
          <p:nvPr/>
        </p:nvCxnSpPr>
        <p:spPr>
          <a:xfrm>
            <a:off x="6067647" y="2463114"/>
            <a:ext cx="0" cy="1056263"/>
          </a:xfrm>
          <a:prstGeom prst="line">
            <a:avLst/>
          </a:prstGeom>
          <a:ln>
            <a:solidFill>
              <a:srgbClr val="BD8C3D"/>
            </a:solidFill>
          </a:ln>
        </p:spPr>
        <p:style>
          <a:lnRef idx="2">
            <a:schemeClr val="accent1"/>
          </a:lnRef>
          <a:fillRef idx="0">
            <a:schemeClr val="accent1"/>
          </a:fillRef>
          <a:effectRef idx="1">
            <a:schemeClr val="accent1"/>
          </a:effectRef>
          <a:fontRef idx="minor">
            <a:schemeClr val="tx1"/>
          </a:fontRef>
        </p:style>
      </p:cxnSp>
      <p:sp>
        <p:nvSpPr>
          <p:cNvPr id="5" name="Content Placeholder 2">
            <a:extLst>
              <a:ext uri="{FF2B5EF4-FFF2-40B4-BE49-F238E27FC236}">
                <a16:creationId xmlns:a16="http://schemas.microsoft.com/office/drawing/2014/main" id="{3500E110-4F95-8B16-E5D6-9AC2D127BAFE}"/>
              </a:ext>
            </a:extLst>
          </p:cNvPr>
          <p:cNvSpPr txBox="1">
            <a:spLocks/>
          </p:cNvSpPr>
          <p:nvPr/>
        </p:nvSpPr>
        <p:spPr>
          <a:xfrm>
            <a:off x="2081251" y="2371732"/>
            <a:ext cx="3652283" cy="3338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None/>
            </a:pPr>
            <a:r>
              <a:rPr lang="en-US" sz="2400" b="1" dirty="0"/>
              <a:t>DANNY CRUMLEY</a:t>
            </a:r>
          </a:p>
          <a:p>
            <a:pPr marL="0" indent="0" algn="ctr">
              <a:lnSpc>
                <a:spcPct val="100000"/>
              </a:lnSpc>
              <a:spcBef>
                <a:spcPts val="0"/>
              </a:spcBef>
              <a:spcAft>
                <a:spcPts val="600"/>
              </a:spcAft>
              <a:buNone/>
            </a:pPr>
            <a:r>
              <a:rPr lang="en-US" sz="2000" i="1" dirty="0"/>
              <a:t>Program Controls Manager</a:t>
            </a:r>
          </a:p>
          <a:p>
            <a:pPr marL="0" indent="0" algn="ctr">
              <a:lnSpc>
                <a:spcPct val="100000"/>
              </a:lnSpc>
              <a:spcBef>
                <a:spcPts val="0"/>
              </a:spcBef>
              <a:spcAft>
                <a:spcPts val="600"/>
              </a:spcAft>
              <a:buNone/>
            </a:pPr>
            <a:r>
              <a:rPr lang="en-US" sz="1400" b="1" spc="300" dirty="0">
                <a:solidFill>
                  <a:srgbClr val="BD8C3D"/>
                </a:solidFill>
              </a:rPr>
              <a:t>PASLAY GROUP</a:t>
            </a:r>
            <a:endParaRPr lang="en-US" dirty="0"/>
          </a:p>
        </p:txBody>
      </p:sp>
      <p:sp>
        <p:nvSpPr>
          <p:cNvPr id="6" name="Content Placeholder 2">
            <a:extLst>
              <a:ext uri="{FF2B5EF4-FFF2-40B4-BE49-F238E27FC236}">
                <a16:creationId xmlns:a16="http://schemas.microsoft.com/office/drawing/2014/main" id="{E1DB26C7-0A5A-4376-BF38-458D139D2267}"/>
              </a:ext>
            </a:extLst>
          </p:cNvPr>
          <p:cNvSpPr txBox="1">
            <a:spLocks/>
          </p:cNvSpPr>
          <p:nvPr/>
        </p:nvSpPr>
        <p:spPr>
          <a:xfrm>
            <a:off x="6458466" y="2371732"/>
            <a:ext cx="3652278" cy="3338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ERIN MCGUINESS, P.E.</a:t>
            </a:r>
          </a:p>
          <a:p>
            <a:pPr marL="0" indent="0" algn="ctr">
              <a:buNone/>
            </a:pPr>
            <a:r>
              <a:rPr lang="en-US" sz="2000" i="1" dirty="0"/>
              <a:t>Teaming Partner</a:t>
            </a:r>
          </a:p>
          <a:p>
            <a:pPr marL="0" indent="0" algn="ctr">
              <a:buNone/>
            </a:pPr>
            <a:r>
              <a:rPr lang="en-US" sz="1400" b="1" spc="300" dirty="0">
                <a:solidFill>
                  <a:srgbClr val="BD8C3D"/>
                </a:solidFill>
              </a:rPr>
              <a:t>MCGUINESS UNLIMITED</a:t>
            </a:r>
            <a:endParaRPr lang="en-US" dirty="0"/>
          </a:p>
        </p:txBody>
      </p:sp>
    </p:spTree>
    <p:extLst>
      <p:ext uri="{BB962C8B-B14F-4D97-AF65-F5344CB8AC3E}">
        <p14:creationId xmlns:p14="http://schemas.microsoft.com/office/powerpoint/2010/main" val="3562519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7837-1A9C-2EDE-6956-4568A4B9468E}"/>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27145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0A32-C763-49BE-9A51-2E714BAC0B33}"/>
              </a:ext>
            </a:extLst>
          </p:cNvPr>
          <p:cNvSpPr>
            <a:spLocks noGrp="1"/>
          </p:cNvSpPr>
          <p:nvPr>
            <p:ph type="title"/>
          </p:nvPr>
        </p:nvSpPr>
        <p:spPr>
          <a:xfrm>
            <a:off x="718953" y="1163916"/>
            <a:ext cx="10741394" cy="2852737"/>
          </a:xfrm>
        </p:spPr>
        <p:txBody>
          <a:bodyPr/>
          <a:lstStyle/>
          <a:p>
            <a:r>
              <a:rPr lang="en-US" dirty="0"/>
              <a:t>THANK YOU FOR YOUR SUPPORT IN OUR PROGRAM</a:t>
            </a:r>
          </a:p>
        </p:txBody>
      </p:sp>
      <p:sp>
        <p:nvSpPr>
          <p:cNvPr id="3" name="Text Placeholder 2">
            <a:extLst>
              <a:ext uri="{FF2B5EF4-FFF2-40B4-BE49-F238E27FC236}">
                <a16:creationId xmlns:a16="http://schemas.microsoft.com/office/drawing/2014/main" id="{0B1FA481-BC14-49CC-3065-CBF7CDE9627A}"/>
              </a:ext>
            </a:extLst>
          </p:cNvPr>
          <p:cNvSpPr>
            <a:spLocks noGrp="1"/>
          </p:cNvSpPr>
          <p:nvPr>
            <p:ph type="body" idx="1"/>
          </p:nvPr>
        </p:nvSpPr>
        <p:spPr>
          <a:xfrm>
            <a:off x="831850" y="3684995"/>
            <a:ext cx="10515600" cy="1500187"/>
          </a:xfrm>
        </p:spPr>
        <p:txBody>
          <a:bodyPr/>
          <a:lstStyle/>
          <a:p>
            <a:pPr algn="ctr"/>
            <a:r>
              <a:rPr lang="en-US" dirty="0">
                <a:latin typeface="Inter"/>
                <a:ea typeface="Inter"/>
                <a:cs typeface="Inter"/>
              </a:rPr>
              <a:t>For more information, please visit </a:t>
            </a:r>
            <a:r>
              <a:rPr lang="en-US" b="1" dirty="0" err="1">
                <a:latin typeface="Inter"/>
                <a:ea typeface="Inter"/>
                <a:cs typeface="Inter"/>
              </a:rPr>
              <a:t>itsaclevolution.com</a:t>
            </a:r>
            <a:endParaRPr lang="en-US" b="1" dirty="0"/>
          </a:p>
        </p:txBody>
      </p:sp>
      <p:pic>
        <p:nvPicPr>
          <p:cNvPr id="5" name="Picture 4" descr="A qr code on a black background&#10;&#10;AI-generated content may be incorrect.">
            <a:extLst>
              <a:ext uri="{FF2B5EF4-FFF2-40B4-BE49-F238E27FC236}">
                <a16:creationId xmlns:a16="http://schemas.microsoft.com/office/drawing/2014/main" id="{9F22145C-69AC-92C6-00F4-52A8A30E5CA3}"/>
              </a:ext>
            </a:extLst>
          </p:cNvPr>
          <p:cNvPicPr>
            <a:picLocks noChangeAspect="1"/>
          </p:cNvPicPr>
          <p:nvPr/>
        </p:nvPicPr>
        <p:blipFill>
          <a:blip r:embed="rId2"/>
          <a:stretch>
            <a:fillRect/>
          </a:stretch>
        </p:blipFill>
        <p:spPr>
          <a:xfrm>
            <a:off x="5573971" y="4669503"/>
            <a:ext cx="1031358" cy="1031358"/>
          </a:xfrm>
          <a:prstGeom prst="rect">
            <a:avLst/>
          </a:prstGeom>
        </p:spPr>
      </p:pic>
    </p:spTree>
    <p:extLst>
      <p:ext uri="{BB962C8B-B14F-4D97-AF65-F5344CB8AC3E}">
        <p14:creationId xmlns:p14="http://schemas.microsoft.com/office/powerpoint/2010/main" val="28126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subTitle" idx="4294967295"/>
          </p:nvPr>
        </p:nvSpPr>
        <p:spPr>
          <a:xfrm>
            <a:off x="1524000" y="4178300"/>
            <a:ext cx="9144000" cy="16557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680"/>
              <a:buNone/>
            </a:pPr>
            <a:r>
              <a:rPr lang="en-US" sz="1280" dirty="0">
                <a:latin typeface="Inter"/>
                <a:ea typeface="Inter"/>
                <a:cs typeface="Inter"/>
                <a:sym typeface="Inter"/>
              </a:rPr>
              <a:t>The renderings, illustrations, and visual materials presented herein are intended for conceptual and illustrative purposes only. They do not represent the final design, specifications, or materials and are subject to change without notice. Final outcomes may vary based on design development, regulatory approvals, and other considerations.</a:t>
            </a:r>
            <a:endParaRPr sz="1280" dirty="0">
              <a:latin typeface="Inter"/>
              <a:ea typeface="Inter"/>
              <a:cs typeface="Inter"/>
              <a:sym typeface="Inter"/>
            </a:endParaRPr>
          </a:p>
          <a:p>
            <a:pPr marL="0" lvl="0" indent="0" algn="ctr" rtl="0">
              <a:lnSpc>
                <a:spcPct val="90000"/>
              </a:lnSpc>
              <a:spcBef>
                <a:spcPts val="0"/>
              </a:spcBef>
              <a:spcAft>
                <a:spcPts val="0"/>
              </a:spcAft>
              <a:buClr>
                <a:schemeClr val="lt1"/>
              </a:buClr>
              <a:buSzPts val="1680"/>
              <a:buNone/>
            </a:pPr>
            <a:endParaRPr sz="1280" dirty="0">
              <a:latin typeface="Inter"/>
              <a:ea typeface="Inter"/>
              <a:cs typeface="Inter"/>
              <a:sym typeface="Inter"/>
            </a:endParaRPr>
          </a:p>
          <a:p>
            <a:pPr marL="0" lvl="0" indent="0" algn="ctr" rtl="0">
              <a:lnSpc>
                <a:spcPct val="90000"/>
              </a:lnSpc>
              <a:spcBef>
                <a:spcPts val="0"/>
              </a:spcBef>
              <a:spcAft>
                <a:spcPts val="0"/>
              </a:spcAft>
              <a:buClr>
                <a:schemeClr val="lt1"/>
              </a:buClr>
              <a:buSzPts val="1680"/>
              <a:buNone/>
            </a:pPr>
            <a:r>
              <a:rPr lang="en-US" sz="1280" dirty="0">
                <a:latin typeface="Inter"/>
                <a:ea typeface="Inter"/>
                <a:cs typeface="Inter"/>
                <a:sym typeface="Inter"/>
              </a:rPr>
              <a:t>This presentation is confidential and intended solely for internal review. It is not for public distribution or external sharing without prior written consent.</a:t>
            </a:r>
            <a:endParaRPr sz="1280" dirty="0">
              <a:latin typeface="Inter"/>
              <a:ea typeface="Inter"/>
              <a:cs typeface="Inter"/>
              <a:sym typeface="Inter"/>
            </a:endParaRPr>
          </a:p>
        </p:txBody>
      </p:sp>
      <p:pic>
        <p:nvPicPr>
          <p:cNvPr id="307" name="Google Shape;307;p43" title="Asset 1@8x.png"/>
          <p:cNvPicPr preferRelativeResize="0"/>
          <p:nvPr/>
        </p:nvPicPr>
        <p:blipFill rotWithShape="1">
          <a:blip r:embed="rId3">
            <a:alphaModFix/>
          </a:blip>
          <a:srcRect/>
          <a:stretch/>
        </p:blipFill>
        <p:spPr>
          <a:xfrm>
            <a:off x="3796225" y="2886003"/>
            <a:ext cx="4599552" cy="801775"/>
          </a:xfrm>
          <a:prstGeom prst="rect">
            <a:avLst/>
          </a:prstGeom>
          <a:noFill/>
          <a:ln>
            <a:noFill/>
          </a:ln>
        </p:spPr>
      </p:pic>
      <p:pic>
        <p:nvPicPr>
          <p:cNvPr id="3" name="Picture 2">
            <a:extLst>
              <a:ext uri="{FF2B5EF4-FFF2-40B4-BE49-F238E27FC236}">
                <a16:creationId xmlns:a16="http://schemas.microsoft.com/office/drawing/2014/main" id="{DF8F08C1-055E-780F-5ECC-4159ADE1123F}"/>
              </a:ext>
            </a:extLst>
          </p:cNvPr>
          <p:cNvPicPr>
            <a:picLocks noChangeAspect="1"/>
          </p:cNvPicPr>
          <p:nvPr/>
        </p:nvPicPr>
        <p:blipFill>
          <a:blip r:embed="rId4"/>
          <a:stretch>
            <a:fillRect/>
          </a:stretch>
        </p:blipFill>
        <p:spPr>
          <a:xfrm>
            <a:off x="2209800" y="1680081"/>
            <a:ext cx="7772400" cy="71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
                                        </p:tgtEl>
                                        <p:attrNameLst>
                                          <p:attrName>style.visibility</p:attrName>
                                        </p:attrNameLst>
                                      </p:cBhvr>
                                      <p:to>
                                        <p:strVal val="visible"/>
                                      </p:to>
                                    </p:set>
                                    <p:animEffect transition="in" filter="fade">
                                      <p:cBhvr>
                                        <p:cTn id="11" dur="500"/>
                                        <p:tgtEl>
                                          <p:spTgt spid="30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6">
                                            <p:txEl>
                                              <p:pRg st="0" end="0"/>
                                            </p:txEl>
                                          </p:spTgt>
                                        </p:tgtEl>
                                        <p:attrNameLst>
                                          <p:attrName>style.visibility</p:attrName>
                                        </p:attrNameLst>
                                      </p:cBhvr>
                                      <p:to>
                                        <p:strVal val="visible"/>
                                      </p:to>
                                    </p:set>
                                    <p:animEffect transition="in" filter="fade">
                                      <p:cBhvr>
                                        <p:cTn id="15" dur="500"/>
                                        <p:tgtEl>
                                          <p:spTgt spid="30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Effect transition="in" filter="fade">
                                      <p:cBhvr>
                                        <p:cTn id="19" dur="5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CE430-A46D-EECC-6D20-DBD74879A4EE}"/>
              </a:ext>
            </a:extLst>
          </p:cNvPr>
          <p:cNvSpPr>
            <a:spLocks noGrp="1"/>
          </p:cNvSpPr>
          <p:nvPr>
            <p:ph type="body" sz="quarter" idx="14"/>
          </p:nvPr>
        </p:nvSpPr>
        <p:spPr>
          <a:xfrm>
            <a:off x="1718368" y="1106405"/>
            <a:ext cx="1192972" cy="946916"/>
          </a:xfrm>
        </p:spPr>
        <p:txBody>
          <a:bodyPr/>
          <a:lstStyle/>
          <a:p>
            <a:r>
              <a:rPr lang="en-US" dirty="0"/>
              <a:t>01</a:t>
            </a:r>
          </a:p>
        </p:txBody>
      </p:sp>
      <p:sp>
        <p:nvSpPr>
          <p:cNvPr id="3" name="Text Placeholder 2">
            <a:extLst>
              <a:ext uri="{FF2B5EF4-FFF2-40B4-BE49-F238E27FC236}">
                <a16:creationId xmlns:a16="http://schemas.microsoft.com/office/drawing/2014/main" id="{DB6AA681-19B1-8C3A-2DCF-AB9383CCF0D7}"/>
              </a:ext>
            </a:extLst>
          </p:cNvPr>
          <p:cNvSpPr>
            <a:spLocks noGrp="1"/>
          </p:cNvSpPr>
          <p:nvPr>
            <p:ph type="body" sz="quarter" idx="13"/>
          </p:nvPr>
        </p:nvSpPr>
        <p:spPr>
          <a:xfrm>
            <a:off x="1718368" y="2115017"/>
            <a:ext cx="2215679" cy="946916"/>
          </a:xfrm>
        </p:spPr>
        <p:txBody>
          <a:bodyPr/>
          <a:lstStyle/>
          <a:p>
            <a:pPr lvl="0">
              <a:spcBef>
                <a:spcPts val="0"/>
              </a:spcBef>
              <a:buClr>
                <a:schemeClr val="lt1"/>
              </a:buClr>
              <a:buSzPts val="2000"/>
            </a:pPr>
            <a:r>
              <a:rPr lang="en-US" dirty="0">
                <a:solidFill>
                  <a:schemeClr val="tx1"/>
                </a:solidFill>
                <a:latin typeface="Inter"/>
                <a:ea typeface="Inter"/>
                <a:cs typeface="Inter"/>
                <a:sym typeface="Inter"/>
              </a:rPr>
              <a:t>INTRODUCTION</a:t>
            </a:r>
          </a:p>
        </p:txBody>
      </p:sp>
      <p:sp>
        <p:nvSpPr>
          <p:cNvPr id="4" name="Text Placeholder 3">
            <a:extLst>
              <a:ext uri="{FF2B5EF4-FFF2-40B4-BE49-F238E27FC236}">
                <a16:creationId xmlns:a16="http://schemas.microsoft.com/office/drawing/2014/main" id="{4AFD39E0-753E-51B3-DB2A-F182444E2E6F}"/>
              </a:ext>
            </a:extLst>
          </p:cNvPr>
          <p:cNvSpPr>
            <a:spLocks noGrp="1"/>
          </p:cNvSpPr>
          <p:nvPr>
            <p:ph type="body" sz="quarter" idx="15"/>
          </p:nvPr>
        </p:nvSpPr>
        <p:spPr>
          <a:xfrm>
            <a:off x="5135492" y="1106405"/>
            <a:ext cx="1192972" cy="946916"/>
          </a:xfrm>
        </p:spPr>
        <p:txBody>
          <a:bodyPr/>
          <a:lstStyle/>
          <a:p>
            <a:r>
              <a:rPr lang="en-US" dirty="0"/>
              <a:t>02</a:t>
            </a:r>
          </a:p>
        </p:txBody>
      </p:sp>
      <p:sp>
        <p:nvSpPr>
          <p:cNvPr id="5" name="Text Placeholder 4">
            <a:extLst>
              <a:ext uri="{FF2B5EF4-FFF2-40B4-BE49-F238E27FC236}">
                <a16:creationId xmlns:a16="http://schemas.microsoft.com/office/drawing/2014/main" id="{B5181578-9073-3D0C-41BC-68B12003F328}"/>
              </a:ext>
            </a:extLst>
          </p:cNvPr>
          <p:cNvSpPr>
            <a:spLocks noGrp="1"/>
          </p:cNvSpPr>
          <p:nvPr>
            <p:ph type="body" sz="quarter" idx="16"/>
          </p:nvPr>
        </p:nvSpPr>
        <p:spPr>
          <a:xfrm>
            <a:off x="5135492" y="2115017"/>
            <a:ext cx="2402992" cy="946916"/>
          </a:xfrm>
        </p:spPr>
        <p:txBody>
          <a:bodyPr>
            <a:noAutofit/>
          </a:bodyPr>
          <a:lstStyle/>
          <a:p>
            <a:pPr lvl="0">
              <a:spcBef>
                <a:spcPts val="0"/>
              </a:spcBef>
              <a:buSzPts val="2000"/>
            </a:pPr>
            <a:r>
              <a:rPr lang="en-US" dirty="0">
                <a:latin typeface="Inter"/>
                <a:ea typeface="Inter"/>
                <a:cs typeface="Inter"/>
                <a:sym typeface="Inter"/>
              </a:rPr>
              <a:t>PROJECT OVERVIEW</a:t>
            </a:r>
          </a:p>
        </p:txBody>
      </p:sp>
      <p:sp>
        <p:nvSpPr>
          <p:cNvPr id="6" name="Text Placeholder 5">
            <a:extLst>
              <a:ext uri="{FF2B5EF4-FFF2-40B4-BE49-F238E27FC236}">
                <a16:creationId xmlns:a16="http://schemas.microsoft.com/office/drawing/2014/main" id="{1FACF03B-3C08-21C9-4CA6-BCBEC0064A9D}"/>
              </a:ext>
            </a:extLst>
          </p:cNvPr>
          <p:cNvSpPr>
            <a:spLocks noGrp="1"/>
          </p:cNvSpPr>
          <p:nvPr>
            <p:ph type="body" sz="quarter" idx="17"/>
          </p:nvPr>
        </p:nvSpPr>
        <p:spPr>
          <a:xfrm>
            <a:off x="8552616" y="1106405"/>
            <a:ext cx="1192972" cy="946916"/>
          </a:xfrm>
        </p:spPr>
        <p:txBody>
          <a:bodyPr/>
          <a:lstStyle/>
          <a:p>
            <a:r>
              <a:rPr lang="en-US" dirty="0"/>
              <a:t>03</a:t>
            </a:r>
          </a:p>
        </p:txBody>
      </p:sp>
      <p:sp>
        <p:nvSpPr>
          <p:cNvPr id="7" name="Text Placeholder 6">
            <a:extLst>
              <a:ext uri="{FF2B5EF4-FFF2-40B4-BE49-F238E27FC236}">
                <a16:creationId xmlns:a16="http://schemas.microsoft.com/office/drawing/2014/main" id="{89EFA7FC-39D5-AAFB-349E-BB53A35F6768}"/>
              </a:ext>
            </a:extLst>
          </p:cNvPr>
          <p:cNvSpPr>
            <a:spLocks noGrp="1"/>
          </p:cNvSpPr>
          <p:nvPr>
            <p:ph type="body" sz="quarter" idx="18"/>
          </p:nvPr>
        </p:nvSpPr>
        <p:spPr>
          <a:xfrm>
            <a:off x="8552616" y="2115017"/>
            <a:ext cx="2643468" cy="946916"/>
          </a:xfrm>
        </p:spPr>
        <p:txBody>
          <a:bodyPr/>
          <a:lstStyle/>
          <a:p>
            <a:pPr lvl="0">
              <a:spcBef>
                <a:spcPts val="0"/>
              </a:spcBef>
              <a:buSzPts val="2000"/>
            </a:pPr>
            <a:r>
              <a:rPr lang="en-US" dirty="0">
                <a:latin typeface="Inter"/>
                <a:ea typeface="Inter"/>
                <a:cs typeface="Inter"/>
                <a:sym typeface="Inter"/>
              </a:rPr>
              <a:t>PROJECT ELEMENTS</a:t>
            </a:r>
          </a:p>
        </p:txBody>
      </p:sp>
      <p:sp>
        <p:nvSpPr>
          <p:cNvPr id="8" name="Text Placeholder 7">
            <a:extLst>
              <a:ext uri="{FF2B5EF4-FFF2-40B4-BE49-F238E27FC236}">
                <a16:creationId xmlns:a16="http://schemas.microsoft.com/office/drawing/2014/main" id="{61EF21E3-9761-1E42-7193-DF702FC3949B}"/>
              </a:ext>
            </a:extLst>
          </p:cNvPr>
          <p:cNvSpPr>
            <a:spLocks noGrp="1"/>
          </p:cNvSpPr>
          <p:nvPr>
            <p:ph type="body" sz="quarter" idx="19"/>
          </p:nvPr>
        </p:nvSpPr>
        <p:spPr>
          <a:xfrm>
            <a:off x="1718368" y="3332933"/>
            <a:ext cx="1192972" cy="946916"/>
          </a:xfrm>
        </p:spPr>
        <p:txBody>
          <a:bodyPr/>
          <a:lstStyle/>
          <a:p>
            <a:r>
              <a:rPr lang="en-US" dirty="0"/>
              <a:t>04</a:t>
            </a:r>
          </a:p>
        </p:txBody>
      </p:sp>
      <p:sp>
        <p:nvSpPr>
          <p:cNvPr id="9" name="Text Placeholder 8">
            <a:extLst>
              <a:ext uri="{FF2B5EF4-FFF2-40B4-BE49-F238E27FC236}">
                <a16:creationId xmlns:a16="http://schemas.microsoft.com/office/drawing/2014/main" id="{B60B7B5C-AE79-3849-C395-3CB820DD103A}"/>
              </a:ext>
            </a:extLst>
          </p:cNvPr>
          <p:cNvSpPr>
            <a:spLocks noGrp="1"/>
          </p:cNvSpPr>
          <p:nvPr>
            <p:ph type="body" sz="quarter" idx="20"/>
          </p:nvPr>
        </p:nvSpPr>
        <p:spPr>
          <a:xfrm>
            <a:off x="1718368" y="4341545"/>
            <a:ext cx="2449595" cy="946916"/>
          </a:xfrm>
        </p:spPr>
        <p:txBody>
          <a:bodyPr>
            <a:noAutofit/>
          </a:bodyPr>
          <a:lstStyle/>
          <a:p>
            <a:pPr lvl="0">
              <a:spcBef>
                <a:spcPts val="0"/>
              </a:spcBef>
              <a:buSzPts val="2000"/>
            </a:pPr>
            <a:r>
              <a:rPr lang="en-US" dirty="0">
                <a:latin typeface="Inter"/>
                <a:ea typeface="Inter"/>
                <a:cs typeface="Inter"/>
                <a:sym typeface="Inter"/>
              </a:rPr>
              <a:t>SCOPE OF SERVICES</a:t>
            </a:r>
          </a:p>
        </p:txBody>
      </p:sp>
      <p:sp>
        <p:nvSpPr>
          <p:cNvPr id="10" name="Text Placeholder 9">
            <a:extLst>
              <a:ext uri="{FF2B5EF4-FFF2-40B4-BE49-F238E27FC236}">
                <a16:creationId xmlns:a16="http://schemas.microsoft.com/office/drawing/2014/main" id="{3B34DE7E-B95A-A1B8-E974-9FACE222775A}"/>
              </a:ext>
            </a:extLst>
          </p:cNvPr>
          <p:cNvSpPr>
            <a:spLocks noGrp="1"/>
          </p:cNvSpPr>
          <p:nvPr>
            <p:ph type="body" sz="quarter" idx="21"/>
          </p:nvPr>
        </p:nvSpPr>
        <p:spPr>
          <a:xfrm>
            <a:off x="5135492" y="3332933"/>
            <a:ext cx="1192972" cy="946916"/>
          </a:xfrm>
        </p:spPr>
        <p:txBody>
          <a:bodyPr/>
          <a:lstStyle/>
          <a:p>
            <a:r>
              <a:rPr lang="en-US" dirty="0"/>
              <a:t>05</a:t>
            </a:r>
          </a:p>
        </p:txBody>
      </p:sp>
      <p:sp>
        <p:nvSpPr>
          <p:cNvPr id="11" name="Text Placeholder 10">
            <a:extLst>
              <a:ext uri="{FF2B5EF4-FFF2-40B4-BE49-F238E27FC236}">
                <a16:creationId xmlns:a16="http://schemas.microsoft.com/office/drawing/2014/main" id="{8B550281-7878-1638-A049-525CF732C822}"/>
              </a:ext>
            </a:extLst>
          </p:cNvPr>
          <p:cNvSpPr>
            <a:spLocks noGrp="1"/>
          </p:cNvSpPr>
          <p:nvPr>
            <p:ph type="body" sz="quarter" idx="22"/>
          </p:nvPr>
        </p:nvSpPr>
        <p:spPr>
          <a:xfrm>
            <a:off x="5135492" y="4341545"/>
            <a:ext cx="2402992" cy="946916"/>
          </a:xfrm>
        </p:spPr>
        <p:txBody>
          <a:bodyPr/>
          <a:lstStyle/>
          <a:p>
            <a:pPr lvl="0">
              <a:spcBef>
                <a:spcPts val="0"/>
              </a:spcBef>
              <a:buClr>
                <a:schemeClr val="lt1"/>
              </a:buClr>
              <a:buSzPts val="2000"/>
            </a:pPr>
            <a:r>
              <a:rPr lang="en-US" dirty="0">
                <a:cs typeface="Roboto"/>
                <a:sym typeface="Roboto"/>
              </a:rPr>
              <a:t>QUALIFICATIONS</a:t>
            </a:r>
          </a:p>
        </p:txBody>
      </p:sp>
      <p:sp>
        <p:nvSpPr>
          <p:cNvPr id="12" name="Text Placeholder 11">
            <a:extLst>
              <a:ext uri="{FF2B5EF4-FFF2-40B4-BE49-F238E27FC236}">
                <a16:creationId xmlns:a16="http://schemas.microsoft.com/office/drawing/2014/main" id="{4D9DD798-8BAA-1F68-EA95-FE100C266A86}"/>
              </a:ext>
            </a:extLst>
          </p:cNvPr>
          <p:cNvSpPr>
            <a:spLocks noGrp="1"/>
          </p:cNvSpPr>
          <p:nvPr>
            <p:ph type="body" sz="quarter" idx="23"/>
          </p:nvPr>
        </p:nvSpPr>
        <p:spPr>
          <a:xfrm>
            <a:off x="8552616" y="3332933"/>
            <a:ext cx="1192972" cy="946916"/>
          </a:xfrm>
        </p:spPr>
        <p:txBody>
          <a:bodyPr/>
          <a:lstStyle/>
          <a:p>
            <a:r>
              <a:rPr lang="en-US" dirty="0"/>
              <a:t>06</a:t>
            </a:r>
          </a:p>
        </p:txBody>
      </p:sp>
      <p:sp>
        <p:nvSpPr>
          <p:cNvPr id="13" name="Text Placeholder 12">
            <a:extLst>
              <a:ext uri="{FF2B5EF4-FFF2-40B4-BE49-F238E27FC236}">
                <a16:creationId xmlns:a16="http://schemas.microsoft.com/office/drawing/2014/main" id="{345FA375-7046-124A-33CE-0BF326E17E44}"/>
              </a:ext>
            </a:extLst>
          </p:cNvPr>
          <p:cNvSpPr>
            <a:spLocks noGrp="1"/>
          </p:cNvSpPr>
          <p:nvPr>
            <p:ph type="body" sz="quarter" idx="24"/>
          </p:nvPr>
        </p:nvSpPr>
        <p:spPr>
          <a:xfrm>
            <a:off x="8552616" y="4341545"/>
            <a:ext cx="2000803" cy="946916"/>
          </a:xfrm>
        </p:spPr>
        <p:txBody>
          <a:bodyPr/>
          <a:lstStyle/>
          <a:p>
            <a:pPr lvl="0">
              <a:spcBef>
                <a:spcPts val="0"/>
              </a:spcBef>
              <a:buClr>
                <a:schemeClr val="lt1"/>
              </a:buClr>
              <a:buSzPts val="2000"/>
            </a:pPr>
            <a:r>
              <a:rPr lang="en-US" dirty="0">
                <a:latin typeface="Inter"/>
                <a:ea typeface="Inter"/>
                <a:cs typeface="Inter"/>
                <a:sym typeface="Inter"/>
              </a:rPr>
              <a:t>SCHEDULE</a:t>
            </a:r>
            <a:endParaRPr lang="en-US" dirty="0"/>
          </a:p>
        </p:txBody>
      </p:sp>
    </p:spTree>
    <p:extLst>
      <p:ext uri="{BB962C8B-B14F-4D97-AF65-F5344CB8AC3E}">
        <p14:creationId xmlns:p14="http://schemas.microsoft.com/office/powerpoint/2010/main" val="18346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dissolve">
                                      <p:cBhvr>
                                        <p:cTn id="15" dur="500"/>
                                        <p:tgtEl>
                                          <p:spTgt spid="7">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dissolve">
                                      <p:cBhvr>
                                        <p:cTn id="19" dur="500"/>
                                        <p:tgtEl>
                                          <p:spTgt spid="9">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dissolve">
                                      <p:cBhvr>
                                        <p:cTn id="23" dur="500"/>
                                        <p:tgtEl>
                                          <p:spTgt spid="11">
                                            <p:txEl>
                                              <p:pRg st="0" end="0"/>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ssolv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9" grpId="0" build="p"/>
      <p:bldP spid="11" grpId="0" build="p"/>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311BC-F658-6418-0347-9DB358DB3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14F92-7519-36CE-E2B7-67C93D478646}"/>
              </a:ext>
            </a:extLst>
          </p:cNvPr>
          <p:cNvSpPr>
            <a:spLocks noGrp="1"/>
          </p:cNvSpPr>
          <p:nvPr>
            <p:ph type="title"/>
          </p:nvPr>
        </p:nvSpPr>
        <p:spPr/>
        <p:txBody>
          <a:bodyPr/>
          <a:lstStyle/>
          <a:p>
            <a:r>
              <a:rPr lang="en-US" dirty="0"/>
              <a:t>PROJECT OVERVIEW</a:t>
            </a:r>
          </a:p>
        </p:txBody>
      </p:sp>
      <p:sp>
        <p:nvSpPr>
          <p:cNvPr id="5" name="Text Placeholder 4">
            <a:extLst>
              <a:ext uri="{FF2B5EF4-FFF2-40B4-BE49-F238E27FC236}">
                <a16:creationId xmlns:a16="http://schemas.microsoft.com/office/drawing/2014/main" id="{942C9339-B340-FD60-8FD8-F1F6DF7085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42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E4380-472F-5176-2FFF-F96A578EC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16382-24A5-8FAE-234C-2663DEC13DF5}"/>
              </a:ext>
            </a:extLst>
          </p:cNvPr>
          <p:cNvSpPr>
            <a:spLocks noGrp="1"/>
          </p:cNvSpPr>
          <p:nvPr>
            <p:ph type="title"/>
          </p:nvPr>
        </p:nvSpPr>
        <p:spPr/>
        <p:txBody>
          <a:bodyPr>
            <a:normAutofit/>
          </a:bodyPr>
          <a:lstStyle/>
          <a:p>
            <a:r>
              <a:rPr lang="en-US" dirty="0"/>
              <a:t>BASIC SCOPE PARAMETERS</a:t>
            </a:r>
          </a:p>
        </p:txBody>
      </p:sp>
      <p:sp>
        <p:nvSpPr>
          <p:cNvPr id="5" name="Content Placeholder 4">
            <a:extLst>
              <a:ext uri="{FF2B5EF4-FFF2-40B4-BE49-F238E27FC236}">
                <a16:creationId xmlns:a16="http://schemas.microsoft.com/office/drawing/2014/main" id="{901EC39A-BAAC-C025-46D9-F765003361EC}"/>
              </a:ext>
            </a:extLst>
          </p:cNvPr>
          <p:cNvSpPr>
            <a:spLocks noGrp="1"/>
          </p:cNvSpPr>
          <p:nvPr>
            <p:ph sz="half" idx="1"/>
          </p:nvPr>
        </p:nvSpPr>
        <p:spPr>
          <a:xfrm>
            <a:off x="6172200" y="1825625"/>
            <a:ext cx="5181600" cy="4351338"/>
          </a:xfrm>
        </p:spPr>
        <p:txBody>
          <a:bodyPr>
            <a:noAutofit/>
          </a:bodyPr>
          <a:lstStyle/>
          <a:p>
            <a:pPr marL="0" indent="0">
              <a:buNone/>
            </a:pPr>
            <a:r>
              <a:rPr lang="en-US" sz="1600" b="1" dirty="0"/>
              <a:t>TMDP Leadership </a:t>
            </a:r>
          </a:p>
          <a:p>
            <a:r>
              <a:rPr lang="en-US" sz="1600" dirty="0"/>
              <a:t>Airport Leadership: Bryant Francis, Airport Director and Dennis Kramer, Assistant Director (DPC)</a:t>
            </a:r>
          </a:p>
          <a:p>
            <a:r>
              <a:rPr lang="en-US" sz="1600" dirty="0"/>
              <a:t>Executive Program Manager: Terry Cassidy (Paslay)</a:t>
            </a:r>
          </a:p>
          <a:p>
            <a:r>
              <a:rPr lang="en-US" sz="1600" dirty="0"/>
              <a:t>Executive Management Team: Design, Construction, Program Controls, ORAT (Paslay)</a:t>
            </a:r>
          </a:p>
          <a:p>
            <a:r>
              <a:rPr lang="en-US" sz="1600" dirty="0"/>
              <a:t>PM/CM Team: (2 year contract w/ multiple 3 year renewals) </a:t>
            </a:r>
          </a:p>
          <a:p>
            <a:endParaRPr lang="en-US" sz="1600" dirty="0"/>
          </a:p>
        </p:txBody>
      </p:sp>
      <p:sp>
        <p:nvSpPr>
          <p:cNvPr id="6" name="Content Placeholder 5">
            <a:extLst>
              <a:ext uri="{FF2B5EF4-FFF2-40B4-BE49-F238E27FC236}">
                <a16:creationId xmlns:a16="http://schemas.microsoft.com/office/drawing/2014/main" id="{F3202781-B1D9-5348-83C7-4DF08DC4CC11}"/>
              </a:ext>
            </a:extLst>
          </p:cNvPr>
          <p:cNvSpPr>
            <a:spLocks noGrp="1"/>
          </p:cNvSpPr>
          <p:nvPr>
            <p:ph sz="half" idx="2"/>
          </p:nvPr>
        </p:nvSpPr>
        <p:spPr>
          <a:xfrm>
            <a:off x="914400" y="1825625"/>
            <a:ext cx="5181600" cy="4351338"/>
          </a:xfrm>
        </p:spPr>
        <p:txBody>
          <a:bodyPr>
            <a:normAutofit/>
          </a:bodyPr>
          <a:lstStyle/>
          <a:p>
            <a:pPr marL="0" indent="0">
              <a:buNone/>
            </a:pPr>
            <a:r>
              <a:rPr lang="en-US" sz="1600" b="1" dirty="0"/>
              <a:t>The Work</a:t>
            </a:r>
          </a:p>
          <a:p>
            <a:r>
              <a:rPr lang="en-US" sz="1600" dirty="0"/>
              <a:t>Terminal and landside development</a:t>
            </a:r>
          </a:p>
          <a:p>
            <a:r>
              <a:rPr lang="en-US" sz="1600" dirty="0"/>
              <a:t>$1.6 billion </a:t>
            </a:r>
          </a:p>
          <a:p>
            <a:r>
              <a:rPr lang="en-US" sz="1600" dirty="0"/>
              <a:t>Eight years – Now to 2033</a:t>
            </a:r>
            <a:endParaRPr lang="en-US" sz="1600" b="1" dirty="0"/>
          </a:p>
          <a:p>
            <a:pPr marL="457200" lvl="0" indent="-342900">
              <a:spcBef>
                <a:spcPts val="2200"/>
              </a:spcBef>
              <a:buSzPts val="1800"/>
              <a:buNone/>
            </a:pPr>
            <a:r>
              <a:rPr lang="en-US" sz="1600" b="1" dirty="0"/>
              <a:t>Roles</a:t>
            </a:r>
            <a:endParaRPr lang="en-US" sz="1600" dirty="0"/>
          </a:p>
          <a:p>
            <a:pPr marL="285750" lvl="0" indent="-285750">
              <a:buSzPts val="1800"/>
            </a:pPr>
            <a:r>
              <a:rPr lang="en-US" sz="1600" dirty="0"/>
              <a:t>Airport Leadership / EPM / Stakeholders direct the work</a:t>
            </a:r>
          </a:p>
          <a:p>
            <a:pPr marL="285750" lvl="0" indent="-285750">
              <a:buSzPts val="1800"/>
            </a:pPr>
            <a:r>
              <a:rPr lang="en-US" sz="1600" dirty="0"/>
              <a:t>Executive Management Team leads the work: drives the program</a:t>
            </a:r>
          </a:p>
          <a:p>
            <a:pPr marL="285750" lvl="0" indent="-285750">
              <a:buSzPts val="1800"/>
            </a:pPr>
            <a:r>
              <a:rPr lang="en-US" sz="1600" dirty="0"/>
              <a:t>PM/CM executes the work</a:t>
            </a:r>
          </a:p>
        </p:txBody>
      </p:sp>
    </p:spTree>
    <p:extLst>
      <p:ext uri="{BB962C8B-B14F-4D97-AF65-F5344CB8AC3E}">
        <p14:creationId xmlns:p14="http://schemas.microsoft.com/office/powerpoint/2010/main" val="173617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500"/>
                                        <p:tgtEl>
                                          <p:spTgt spid="6">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500"/>
                                        <p:tgtEl>
                                          <p:spTgt spid="5">
                                            <p:txEl>
                                              <p:pRg st="1" end="1"/>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500"/>
                                        <p:tgtEl>
                                          <p:spTgt spid="5">
                                            <p:txEl>
                                              <p:pRg st="2" end="2"/>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fade">
                                      <p:cBhvr>
                                        <p:cTn id="55" dur="500"/>
                                        <p:tgtEl>
                                          <p:spTgt spid="5">
                                            <p:txEl>
                                              <p:pRg st="3" end="3"/>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F121-D8B8-4D06-E654-02B7CE1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CF52F8-A0A4-B2F9-CA1F-2A6B4961D473}"/>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901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with text on it&#10;&#10;AI-generated content may be incorrect.">
            <a:extLst>
              <a:ext uri="{FF2B5EF4-FFF2-40B4-BE49-F238E27FC236}">
                <a16:creationId xmlns:a16="http://schemas.microsoft.com/office/drawing/2014/main" id="{959468BC-8D29-1D91-D7B9-0AA0DE3E68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2942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A2FB9-964D-6FFA-7DF6-A935B285B2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2CC493-3695-0CDE-9CCE-3E18B1EC81A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03990633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A2512-FD85-22F6-B131-D4A29D2C0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1CC12-8172-A081-49FF-D4D986B47FA6}"/>
              </a:ext>
            </a:extLst>
          </p:cNvPr>
          <p:cNvSpPr>
            <a:spLocks noGrp="1"/>
          </p:cNvSpPr>
          <p:nvPr>
            <p:ph type="title"/>
          </p:nvPr>
        </p:nvSpPr>
        <p:spPr/>
        <p:txBody>
          <a:bodyPr/>
          <a:lstStyle/>
          <a:p>
            <a:r>
              <a:rPr lang="en-US" dirty="0"/>
              <a:t>PROGRAM ELEMENTS</a:t>
            </a:r>
          </a:p>
        </p:txBody>
      </p:sp>
      <p:sp>
        <p:nvSpPr>
          <p:cNvPr id="5" name="Text Placeholder 4">
            <a:extLst>
              <a:ext uri="{FF2B5EF4-FFF2-40B4-BE49-F238E27FC236}">
                <a16:creationId xmlns:a16="http://schemas.microsoft.com/office/drawing/2014/main" id="{C26EF3B6-6C16-63D1-FB87-7C306E8AEC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44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levolution">
      <a:dk1>
        <a:srgbClr val="1D1D1E"/>
      </a:dk1>
      <a:lt1>
        <a:srgbClr val="FFFFFF"/>
      </a:lt1>
      <a:dk2>
        <a:srgbClr val="A07B4D"/>
      </a:dk2>
      <a:lt2>
        <a:srgbClr val="E8E8E8"/>
      </a:lt2>
      <a:accent1>
        <a:srgbClr val="D7BB94"/>
      </a:accent1>
      <a:accent2>
        <a:srgbClr val="A9A9A9"/>
      </a:accent2>
      <a:accent3>
        <a:srgbClr val="424242"/>
      </a:accent3>
      <a:accent4>
        <a:srgbClr val="FEFFFF"/>
      </a:accent4>
      <a:accent5>
        <a:srgbClr val="634814"/>
      </a:accent5>
      <a:accent6>
        <a:srgbClr val="000000"/>
      </a:accent6>
      <a:hlink>
        <a:srgbClr val="D5D5D5"/>
      </a:hlink>
      <a:folHlink>
        <a:srgbClr val="F3E7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801</TotalTime>
  <Words>675</Words>
  <Application>Microsoft Macintosh PowerPoint</Application>
  <PresentationFormat>Widescreen</PresentationFormat>
  <Paragraphs>103</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URW DIN SemiCond</vt:lpstr>
      <vt:lpstr>Inter</vt:lpstr>
      <vt:lpstr>Calibri</vt:lpstr>
      <vt:lpstr>Roboto</vt:lpstr>
      <vt:lpstr>Office Theme</vt:lpstr>
      <vt:lpstr>PowerPoint Presentation</vt:lpstr>
      <vt:lpstr>PRESENTERS</vt:lpstr>
      <vt:lpstr>PowerPoint Presentation</vt:lpstr>
      <vt:lpstr>PROJECT OVERVIEW</vt:lpstr>
      <vt:lpstr>BASIC SCOPE PARAMETERS</vt:lpstr>
      <vt:lpstr>PowerPoint Presentation</vt:lpstr>
      <vt:lpstr>PowerPoint Presentation</vt:lpstr>
      <vt:lpstr>PowerPoint Presentation</vt:lpstr>
      <vt:lpstr>PROGRAM ELEMENTS</vt:lpstr>
      <vt:lpstr>PROGRAM ELEMENTS</vt:lpstr>
      <vt:lpstr>PROGRAM ELEMENTS</vt:lpstr>
      <vt:lpstr>SCOPE OF SERVICES</vt:lpstr>
      <vt:lpstr>SCOPE OF SERVICES</vt:lpstr>
      <vt:lpstr>QUALIFICATION</vt:lpstr>
      <vt:lpstr>QUALIFICATION</vt:lpstr>
      <vt:lpstr>QUALIFICATION</vt:lpstr>
      <vt:lpstr>SCHEDULE</vt:lpstr>
      <vt:lpstr>PROCUREMENT APPROXIMATE DATES</vt:lpstr>
      <vt:lpstr>PROGRAM APPROXIMATE DATES</vt:lpstr>
      <vt:lpstr>Q &amp; A</vt:lpstr>
      <vt:lpstr>THANK YOU FOR YOUR SUPPORT IN OUR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Fugate</dc:creator>
  <cp:lastModifiedBy>Sophie Fugate</cp:lastModifiedBy>
  <cp:revision>29</cp:revision>
  <dcterms:created xsi:type="dcterms:W3CDTF">2025-04-11T16:30:42Z</dcterms:created>
  <dcterms:modified xsi:type="dcterms:W3CDTF">2025-06-02T22:01:45Z</dcterms:modified>
</cp:coreProperties>
</file>